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60" r:id="rId2"/>
  </p:sldMasterIdLst>
  <p:notesMasterIdLst>
    <p:notesMasterId r:id="rId8"/>
  </p:notesMasterIdLst>
  <p:handoutMasterIdLst>
    <p:handoutMasterId r:id="rId9"/>
  </p:handoutMasterIdLst>
  <p:sldIdLst>
    <p:sldId id="257" r:id="rId3"/>
    <p:sldId id="297" r:id="rId4"/>
    <p:sldId id="298" r:id="rId5"/>
    <p:sldId id="292" r:id="rId6"/>
    <p:sldId id="275" r:id="rId7"/>
  </p:sldIdLst>
  <p:sldSz cx="12192000" cy="6858000"/>
  <p:notesSz cx="9982200" cy="67945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anose="00000500000000000000" pitchFamily="2" charset="0"/>
      <p:regular r:id="rId14"/>
      <p:bold r:id="rId15"/>
      <p:italic r:id="rId16"/>
      <p:boldItalic r:id="rId17"/>
    </p:embeddedFont>
    <p:embeddedFont>
      <p:font typeface="Montserrat Black" panose="00000A00000000000000" pitchFamily="2" charset="0"/>
      <p:bold r:id="rId18"/>
      <p:boldItalic r:id="rId19"/>
    </p:embeddedFont>
    <p:embeddedFont>
      <p:font typeface="Montserrat ExtraBold" panose="00000900000000000000" pitchFamily="2" charset="0"/>
      <p:bold r:id="rId20"/>
      <p:boldItalic r:id="rId21"/>
    </p:embeddedFont>
    <p:embeddedFont>
      <p:font typeface="Open Sans" panose="020B060603050402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081B4752-1292-4318-9FCE-58520116D13C}">
          <p14:sldIdLst>
            <p14:sldId id="257"/>
            <p14:sldId id="297"/>
            <p14:sldId id="298"/>
            <p14:sldId id="292"/>
            <p14:sldId id="27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25" userDrawn="1">
          <p15:clr>
            <a:srgbClr val="A4A3A4"/>
          </p15:clr>
        </p15:guide>
        <p15:guide id="4" pos="7355" userDrawn="1">
          <p15:clr>
            <a:srgbClr val="A4A3A4"/>
          </p15:clr>
        </p15:guide>
        <p15:guide id="5" orient="horz" pos="346" userDrawn="1">
          <p15:clr>
            <a:srgbClr val="A4A3A4"/>
          </p15:clr>
        </p15:guide>
        <p15:guide id="6" orient="horz" pos="397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500"/>
    <a:srgbClr val="183EFF"/>
    <a:srgbClr val="FFD622"/>
    <a:srgbClr val="03CF00"/>
    <a:srgbClr val="783C00"/>
    <a:srgbClr val="E5231F"/>
    <a:srgbClr val="3C3C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82E5C2-08FC-481D-969F-90940B958FE4}" v="34" dt="2023-03-09T11:50:15.7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05" autoAdjust="0"/>
    <p:restoredTop sz="87385" autoAdjust="0"/>
  </p:normalViewPr>
  <p:slideViewPr>
    <p:cSldViewPr snapToGrid="0">
      <p:cViewPr varScale="1">
        <p:scale>
          <a:sx n="98" d="100"/>
          <a:sy n="98" d="100"/>
        </p:scale>
        <p:origin x="708" y="90"/>
      </p:cViewPr>
      <p:guideLst>
        <p:guide orient="horz" pos="2160"/>
        <p:guide pos="3840"/>
        <p:guide pos="325"/>
        <p:guide pos="7355"/>
        <p:guide orient="horz" pos="346"/>
        <p:guide orient="horz" pos="397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1.xml"/><Relationship Id="rId21" Type="http://schemas.openxmlformats.org/officeDocument/2006/relationships/font" Target="fonts/font12.fntdata"/><Relationship Id="rId34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Elivan Silva Souza" userId="d53262ad8b0c1782" providerId="LiveId" clId="{0D87D83F-01DC-4472-8384-771FFEA416A6}"/>
    <pc:docChg chg="custSel delSld modSld modSection">
      <pc:chgData name="Elivan Silva Souza" userId="d53262ad8b0c1782" providerId="LiveId" clId="{0D87D83F-01DC-4472-8384-771FFEA416A6}" dt="2023-02-16T01:52:02.910" v="188" actId="47"/>
      <pc:docMkLst>
        <pc:docMk/>
      </pc:docMkLst>
      <pc:sldChg chg="modSp mod">
        <pc:chgData name="Elivan Silva Souza" userId="d53262ad8b0c1782" providerId="LiveId" clId="{0D87D83F-01DC-4472-8384-771FFEA416A6}" dt="2023-02-16T01:45:23.273" v="1" actId="20577"/>
        <pc:sldMkLst>
          <pc:docMk/>
          <pc:sldMk cId="3902368254" sldId="257"/>
        </pc:sldMkLst>
        <pc:spChg chg="mod">
          <ac:chgData name="Elivan Silva Souza" userId="d53262ad8b0c1782" providerId="LiveId" clId="{0D87D83F-01DC-4472-8384-771FFEA416A6}" dt="2023-02-16T01:45:23.273" v="1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">
        <pc:chgData name="Elivan Silva Souza" userId="d53262ad8b0c1782" providerId="LiveId" clId="{0D87D83F-01DC-4472-8384-771FFEA416A6}" dt="2023-02-16T01:49:48.435" v="76" actId="20577"/>
        <pc:sldMkLst>
          <pc:docMk/>
          <pc:sldMk cId="2872586534" sldId="297"/>
        </pc:sldMkLst>
        <pc:spChg chg="mod">
          <ac:chgData name="Elivan Silva Souza" userId="d53262ad8b0c1782" providerId="LiveId" clId="{0D87D83F-01DC-4472-8384-771FFEA416A6}" dt="2023-02-16T01:47:14.843" v="14" actId="20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49:25.034" v="73" actId="6549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49:48.435" v="76" actId="20577"/>
          <ac:spMkLst>
            <pc:docMk/>
            <pc:sldMk cId="2872586534" sldId="297"/>
            <ac:spMk id="7" creationId="{110116EC-A179-8E87-C62F-206E13F21FA5}"/>
          </ac:spMkLst>
        </pc:spChg>
      </pc:sldChg>
      <pc:sldChg chg="delSp modSp mod delAnim modNotesTx">
        <pc:chgData name="Elivan Silva Souza" userId="d53262ad8b0c1782" providerId="LiveId" clId="{0D87D83F-01DC-4472-8384-771FFEA416A6}" dt="2023-02-16T01:51:52.698" v="187" actId="478"/>
        <pc:sldMkLst>
          <pc:docMk/>
          <pc:sldMk cId="1684136296" sldId="298"/>
        </pc:sldMkLst>
        <pc:spChg chg="mod">
          <ac:chgData name="Elivan Silva Souza" userId="d53262ad8b0c1782" providerId="LiveId" clId="{0D87D83F-01DC-4472-8384-771FFEA416A6}" dt="2023-02-16T01:50:10.026" v="78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0D87D83F-01DC-4472-8384-771FFEA416A6}" dt="2023-02-16T01:50:59.358" v="154" actId="20577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0D87D83F-01DC-4472-8384-771FFEA416A6}" dt="2023-02-16T01:51:48.914" v="186" actId="6549"/>
          <ac:spMkLst>
            <pc:docMk/>
            <pc:sldMk cId="1684136296" sldId="298"/>
            <ac:spMk id="6" creationId="{027098C0-04BE-A7AD-7B7B-C8C94E2DCFD1}"/>
          </ac:spMkLst>
        </pc:spChg>
        <pc:spChg chg="del">
          <ac:chgData name="Elivan Silva Souza" userId="d53262ad8b0c1782" providerId="LiveId" clId="{0D87D83F-01DC-4472-8384-771FFEA416A6}" dt="2023-02-16T01:51:52.698" v="187" actId="478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0D87D83F-01DC-4472-8384-771FFEA416A6}" dt="2023-02-16T01:51:27.591" v="171" actId="20577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0D87D83F-01DC-4472-8384-771FFEA416A6}" dt="2023-02-16T01:50:04.872" v="77"/>
          <ac:spMkLst>
            <pc:docMk/>
            <pc:sldMk cId="1684136296" sldId="298"/>
            <ac:spMk id="14" creationId="{3F78A80C-AC97-A4B9-160B-A1B654FEECB1}"/>
          </ac:spMkLst>
        </pc:spChg>
      </pc:sldChg>
      <pc:sldChg chg="del">
        <pc:chgData name="Elivan Silva Souza" userId="d53262ad8b0c1782" providerId="LiveId" clId="{0D87D83F-01DC-4472-8384-771FFEA416A6}" dt="2023-02-16T01:52:02.910" v="188" actId="47"/>
        <pc:sldMkLst>
          <pc:docMk/>
          <pc:sldMk cId="3237973105" sldId="299"/>
        </pc:sldMkLst>
      </pc:sldChg>
    </pc:docChg>
  </pc:docChgLst>
  <pc:docChgLst>
    <pc:chgData name="Elivan Silva Souza" userId="d53262ad8b0c1782" providerId="LiveId" clId="{45E73900-7EE9-43DE-9305-C1EF0DB10D21}"/>
    <pc:docChg chg="delSld modSld modSection">
      <pc:chgData name="Elivan Silva Souza" userId="d53262ad8b0c1782" providerId="LiveId" clId="{45E73900-7EE9-43DE-9305-C1EF0DB10D21}" dt="2023-01-19T11:54:57.962" v="10" actId="20577"/>
      <pc:docMkLst>
        <pc:docMk/>
      </pc:docMkLst>
      <pc:sldChg chg="del">
        <pc:chgData name="Elivan Silva Souza" userId="d53262ad8b0c1782" providerId="LiveId" clId="{45E73900-7EE9-43DE-9305-C1EF0DB10D21}" dt="2023-01-18T22:02:35.744" v="1" actId="2696"/>
        <pc:sldMkLst>
          <pc:docMk/>
          <pc:sldMk cId="1532326678" sldId="261"/>
        </pc:sldMkLst>
      </pc:sldChg>
      <pc:sldChg chg="modSp mod">
        <pc:chgData name="Elivan Silva Souza" userId="d53262ad8b0c1782" providerId="LiveId" clId="{45E73900-7EE9-43DE-9305-C1EF0DB10D21}" dt="2023-01-18T21:41:19.087" v="0" actId="404"/>
        <pc:sldMkLst>
          <pc:docMk/>
          <pc:sldMk cId="606341486" sldId="292"/>
        </pc:sldMkLst>
        <pc:graphicFrameChg chg="modGraphic">
          <ac:chgData name="Elivan Silva Souza" userId="d53262ad8b0c1782" providerId="LiveId" clId="{45E73900-7EE9-43DE-9305-C1EF0DB10D21}" dt="2023-01-18T21:41:19.087" v="0" actId="404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modNotesTx">
        <pc:chgData name="Elivan Silva Souza" userId="d53262ad8b0c1782" providerId="LiveId" clId="{45E73900-7EE9-43DE-9305-C1EF0DB10D21}" dt="2023-01-19T11:54:57.962" v="10" actId="20577"/>
        <pc:sldMkLst>
          <pc:docMk/>
          <pc:sldMk cId="2036856322" sldId="294"/>
        </pc:sldMkLst>
      </pc:sldChg>
    </pc:docChg>
  </pc:docChgLst>
  <pc:docChgLst>
    <pc:chgData name="Elivan Silva Souza" userId="d53262ad8b0c1782" providerId="LiveId" clId="{990CBA2B-CEB1-4963-8903-23B0A12AD0E6}"/>
    <pc:docChg chg="custSel addSld delSld modSld modSection">
      <pc:chgData name="Elivan Silva Souza" userId="d53262ad8b0c1782" providerId="LiveId" clId="{990CBA2B-CEB1-4963-8903-23B0A12AD0E6}" dt="2023-02-02T11:27:41.846" v="728" actId="6549"/>
      <pc:docMkLst>
        <pc:docMk/>
      </pc:docMkLst>
      <pc:sldChg chg="modSp mod">
        <pc:chgData name="Elivan Silva Souza" userId="d53262ad8b0c1782" providerId="LiveId" clId="{990CBA2B-CEB1-4963-8903-23B0A12AD0E6}" dt="2023-02-02T11:02:52.776" v="10" actId="20577"/>
        <pc:sldMkLst>
          <pc:docMk/>
          <pc:sldMk cId="3902368254" sldId="257"/>
        </pc:sldMkLst>
        <pc:spChg chg="mod">
          <ac:chgData name="Elivan Silva Souza" userId="d53262ad8b0c1782" providerId="LiveId" clId="{990CBA2B-CEB1-4963-8903-23B0A12AD0E6}" dt="2023-02-02T11:02:52.776" v="1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del">
        <pc:chgData name="Elivan Silva Souza" userId="d53262ad8b0c1782" providerId="LiveId" clId="{990CBA2B-CEB1-4963-8903-23B0A12AD0E6}" dt="2023-02-02T11:23:09.626" v="725" actId="2696"/>
        <pc:sldMkLst>
          <pc:docMk/>
          <pc:sldMk cId="2193980059" sldId="296"/>
        </pc:sldMkLst>
      </pc:sldChg>
      <pc:sldChg chg="modSp mod modNotesTx">
        <pc:chgData name="Elivan Silva Souza" userId="d53262ad8b0c1782" providerId="LiveId" clId="{990CBA2B-CEB1-4963-8903-23B0A12AD0E6}" dt="2023-02-02T11:12:14.613" v="272"/>
        <pc:sldMkLst>
          <pc:docMk/>
          <pc:sldMk cId="2872586534" sldId="297"/>
        </pc:sldMkLst>
        <pc:spChg chg="mod">
          <ac:chgData name="Elivan Silva Souza" userId="d53262ad8b0c1782" providerId="LiveId" clId="{990CBA2B-CEB1-4963-8903-23B0A12AD0E6}" dt="2023-02-02T11:05:59.311" v="120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09:53.201" v="204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2:14.613" v="272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0:32.816" v="27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03:48.529" v="11" actId="6549"/>
          <ac:spMkLst>
            <pc:docMk/>
            <pc:sldMk cId="2872586534" sldId="297"/>
            <ac:spMk id="14" creationId="{3F78A80C-AC97-A4B9-160B-A1B654FEECB1}"/>
          </ac:spMkLst>
        </pc:spChg>
      </pc:sldChg>
      <pc:sldChg chg="modSp add mod modNotesTx">
        <pc:chgData name="Elivan Silva Souza" userId="d53262ad8b0c1782" providerId="LiveId" clId="{990CBA2B-CEB1-4963-8903-23B0A12AD0E6}" dt="2023-02-02T11:27:41.846" v="728" actId="6549"/>
        <pc:sldMkLst>
          <pc:docMk/>
          <pc:sldMk cId="1684136296" sldId="298"/>
        </pc:sldMkLst>
        <pc:spChg chg="mod">
          <ac:chgData name="Elivan Silva Souza" userId="d53262ad8b0c1782" providerId="LiveId" clId="{990CBA2B-CEB1-4963-8903-23B0A12AD0E6}" dt="2023-02-02T11:13:09.534" v="274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5:42.468" v="726" actId="654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990CBA2B-CEB1-4963-8903-23B0A12AD0E6}" dt="2023-02-02T11:16:32.524" v="521" actId="6549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990CBA2B-CEB1-4963-8903-23B0A12AD0E6}" dt="2023-02-02T11:17:47.551" v="574" actId="6549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990CBA2B-CEB1-4963-8903-23B0A12AD0E6}" dt="2023-02-02T11:17:21.994" v="546" actId="654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3:02.650" v="273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add mod delAnim modNotesTx">
        <pc:chgData name="Elivan Silva Souza" userId="d53262ad8b0c1782" providerId="LiveId" clId="{990CBA2B-CEB1-4963-8903-23B0A12AD0E6}" dt="2023-02-02T11:27:36.670" v="727" actId="6549"/>
        <pc:sldMkLst>
          <pc:docMk/>
          <pc:sldMk cId="3237973105" sldId="299"/>
        </pc:sldMkLst>
        <pc:spChg chg="mod">
          <ac:chgData name="Elivan Silva Souza" userId="d53262ad8b0c1782" providerId="LiveId" clId="{990CBA2B-CEB1-4963-8903-23B0A12AD0E6}" dt="2023-02-02T11:21:14.676" v="708" actId="20577"/>
          <ac:spMkLst>
            <pc:docMk/>
            <pc:sldMk cId="3237973105" sldId="299"/>
            <ac:spMk id="2" creationId="{5A342250-9F83-24D3-3470-4325FC244A57}"/>
          </ac:spMkLst>
        </pc:spChg>
        <pc:spChg chg="mod">
          <ac:chgData name="Elivan Silva Souza" userId="d53262ad8b0c1782" providerId="LiveId" clId="{990CBA2B-CEB1-4963-8903-23B0A12AD0E6}" dt="2023-02-02T11:23:01.330" v="724" actId="6549"/>
          <ac:spMkLst>
            <pc:docMk/>
            <pc:sldMk cId="3237973105" sldId="299"/>
            <ac:spMk id="4" creationId="{E708A6A6-5C1B-D4B3-3EAB-B95D36AEC852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6" creationId="{027098C0-04BE-A7AD-7B7B-C8C94E2DCFD1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7" creationId="{110116EC-A179-8E87-C62F-206E13F21FA5}"/>
          </ac:spMkLst>
        </pc:spChg>
        <pc:spChg chg="del">
          <ac:chgData name="Elivan Silva Souza" userId="d53262ad8b0c1782" providerId="LiveId" clId="{990CBA2B-CEB1-4963-8903-23B0A12AD0E6}" dt="2023-02-02T11:22:51.632" v="709" actId="478"/>
          <ac:spMkLst>
            <pc:docMk/>
            <pc:sldMk cId="3237973105" sldId="299"/>
            <ac:spMk id="9" creationId="{040CE29F-0DB5-75DB-4C0A-2998660F8D98}"/>
          </ac:spMkLst>
        </pc:spChg>
        <pc:spChg chg="mod">
          <ac:chgData name="Elivan Silva Souza" userId="d53262ad8b0c1782" providerId="LiveId" clId="{990CBA2B-CEB1-4963-8903-23B0A12AD0E6}" dt="2023-02-02T11:18:34.940" v="576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  <pc:docChgLst>
    <pc:chgData name="Elivan Silva Souza" userId="d53262ad8b0c1782" providerId="LiveId" clId="{CF82E5C2-08FC-481D-969F-90940B958FE4}"/>
    <pc:docChg chg="custSel modSld">
      <pc:chgData name="Elivan Silva Souza" userId="d53262ad8b0c1782" providerId="LiveId" clId="{CF82E5C2-08FC-481D-969F-90940B958FE4}" dt="2023-03-09T11:50:15.726" v="53" actId="20577"/>
      <pc:docMkLst>
        <pc:docMk/>
      </pc:docMkLst>
      <pc:sldChg chg="modSp mod">
        <pc:chgData name="Elivan Silva Souza" userId="d53262ad8b0c1782" providerId="LiveId" clId="{CF82E5C2-08FC-481D-969F-90940B958FE4}" dt="2023-03-09T11:48:07.577" v="18" actId="20577"/>
        <pc:sldMkLst>
          <pc:docMk/>
          <pc:sldMk cId="3902368254" sldId="257"/>
        </pc:sldMkLst>
        <pc:spChg chg="mod">
          <ac:chgData name="Elivan Silva Souza" userId="d53262ad8b0c1782" providerId="LiveId" clId="{CF82E5C2-08FC-481D-969F-90940B958FE4}" dt="2023-03-09T11:48:07.577" v="18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NotesTx">
        <pc:chgData name="Elivan Silva Souza" userId="d53262ad8b0c1782" providerId="LiveId" clId="{CF82E5C2-08FC-481D-969F-90940B958FE4}" dt="2023-03-09T11:49:38.977" v="42" actId="6549"/>
        <pc:sldMkLst>
          <pc:docMk/>
          <pc:sldMk cId="2872586534" sldId="297"/>
        </pc:sldMkLst>
        <pc:spChg chg="mod">
          <ac:chgData name="Elivan Silva Souza" userId="d53262ad8b0c1782" providerId="LiveId" clId="{CF82E5C2-08FC-481D-969F-90940B958FE4}" dt="2023-03-09T11:48:48.611" v="25" actId="6549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CF82E5C2-08FC-481D-969F-90940B958FE4}" dt="2023-03-09T11:49:15.283" v="37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CF82E5C2-08FC-481D-969F-90940B958FE4}" dt="2023-03-09T11:49:34.342" v="41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CF82E5C2-08FC-481D-969F-90940B958FE4}" dt="2023-03-09T11:48:29.479" v="19" actId="3626"/>
          <ac:spMkLst>
            <pc:docMk/>
            <pc:sldMk cId="2872586534" sldId="297"/>
            <ac:spMk id="14" creationId="{3F78A80C-AC97-A4B9-160B-A1B654FEECB1}"/>
          </ac:spMkLst>
        </pc:spChg>
      </pc:sldChg>
      <pc:sldChg chg="modSp">
        <pc:chgData name="Elivan Silva Souza" userId="d53262ad8b0c1782" providerId="LiveId" clId="{CF82E5C2-08FC-481D-969F-90940B958FE4}" dt="2023-03-09T11:50:15.726" v="53" actId="20577"/>
        <pc:sldMkLst>
          <pc:docMk/>
          <pc:sldMk cId="1684136296" sldId="298"/>
        </pc:sldMkLst>
        <pc:spChg chg="mod">
          <ac:chgData name="Elivan Silva Souza" userId="d53262ad8b0c1782" providerId="LiveId" clId="{CF82E5C2-08FC-481D-969F-90940B958FE4}" dt="2023-03-09T11:50:15.726" v="53" actId="20577"/>
          <ac:spMkLst>
            <pc:docMk/>
            <pc:sldMk cId="1684136296" sldId="298"/>
            <ac:spMk id="4" creationId="{E708A6A6-5C1B-D4B3-3EAB-B95D36AEC852}"/>
          </ac:spMkLst>
        </pc:spChg>
      </pc:sldChg>
    </pc:docChg>
  </pc:docChgLst>
  <pc:docChgLst>
    <pc:chgData name="Elivan Silva Souza" userId="d53262ad8b0c1782" providerId="LiveId" clId="{86DF7CC1-2846-400F-A511-E9D7878525F1}"/>
    <pc:docChg chg="undo custSel addSld delSld modSld sldOrd modSection">
      <pc:chgData name="Elivan Silva Souza" userId="d53262ad8b0c1782" providerId="LiveId" clId="{86DF7CC1-2846-400F-A511-E9D7878525F1}" dt="2023-01-25T21:31:55.325" v="1231"/>
      <pc:docMkLst>
        <pc:docMk/>
      </pc:docMkLst>
      <pc:sldChg chg="modSp mod">
        <pc:chgData name="Elivan Silva Souza" userId="d53262ad8b0c1782" providerId="LiveId" clId="{86DF7CC1-2846-400F-A511-E9D7878525F1}" dt="2023-01-25T18:14:22.374" v="463" actId="20577"/>
        <pc:sldMkLst>
          <pc:docMk/>
          <pc:sldMk cId="3902368254" sldId="257"/>
        </pc:sldMkLst>
        <pc:spChg chg="mod">
          <ac:chgData name="Elivan Silva Souza" userId="d53262ad8b0c1782" providerId="LiveId" clId="{86DF7CC1-2846-400F-A511-E9D7878525F1}" dt="2023-01-25T18:14:22.374" v="463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Transition">
        <pc:chgData name="Elivan Silva Souza" userId="d53262ad8b0c1782" providerId="LiveId" clId="{86DF7CC1-2846-400F-A511-E9D7878525F1}" dt="2023-01-25T18:46:21.636" v="958"/>
        <pc:sldMkLst>
          <pc:docMk/>
          <pc:sldMk cId="693657010" sldId="275"/>
        </pc:sldMkLst>
      </pc:sldChg>
      <pc:sldChg chg="mod modTransition modShow">
        <pc:chgData name="Elivan Silva Souza" userId="d53262ad8b0c1782" providerId="LiveId" clId="{86DF7CC1-2846-400F-A511-E9D7878525F1}" dt="2023-01-25T18:46:21.636" v="958"/>
        <pc:sldMkLst>
          <pc:docMk/>
          <pc:sldMk cId="606341486" sldId="292"/>
        </pc:sldMkLst>
      </pc:sldChg>
      <pc:sldChg chg="delSp modSp del mod delAnim modAnim modNotesTx">
        <pc:chgData name="Elivan Silva Souza" userId="d53262ad8b0c1782" providerId="LiveId" clId="{86DF7CC1-2846-400F-A511-E9D7878525F1}" dt="2023-01-25T18:29:58.279" v="757" actId="47"/>
        <pc:sldMkLst>
          <pc:docMk/>
          <pc:sldMk cId="2036856322" sldId="294"/>
        </pc:sldMkLst>
        <pc:spChg chg="mod">
          <ac:chgData name="Elivan Silva Souza" userId="d53262ad8b0c1782" providerId="LiveId" clId="{86DF7CC1-2846-400F-A511-E9D7878525F1}" dt="2023-01-25T18:23:39.248" v="537" actId="20577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86DF7CC1-2846-400F-A511-E9D7878525F1}" dt="2023-01-25T18:21:30.520" v="510" actId="20577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6" creationId="{027098C0-04BE-A7AD-7B7B-C8C94E2DCFD1}"/>
          </ac:spMkLst>
        </pc:spChg>
        <pc:spChg chg="del">
          <ac:chgData name="Elivan Silva Souza" userId="d53262ad8b0c1782" providerId="LiveId" clId="{86DF7CC1-2846-400F-A511-E9D7878525F1}" dt="2023-01-25T18:26:40.173" v="590" actId="478"/>
          <ac:spMkLst>
            <pc:docMk/>
            <pc:sldMk cId="2036856322" sldId="294"/>
            <ac:spMk id="7" creationId="{110116EC-A179-8E87-C62F-206E13F21FA5}"/>
          </ac:spMkLst>
        </pc:spChg>
        <pc:spChg chg="mod">
          <ac:chgData name="Elivan Silva Souza" userId="d53262ad8b0c1782" providerId="LiveId" clId="{86DF7CC1-2846-400F-A511-E9D7878525F1}" dt="2023-01-25T18:25:27.836" v="538"/>
          <ac:spMkLst>
            <pc:docMk/>
            <pc:sldMk cId="2036856322" sldId="294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8:19:39.055" v="476" actId="6549"/>
          <ac:spMkLst>
            <pc:docMk/>
            <pc:sldMk cId="2036856322" sldId="294"/>
            <ac:spMk id="14" creationId="{3F78A80C-AC97-A4B9-160B-A1B654FEECB1}"/>
          </ac:spMkLst>
        </pc:spChg>
      </pc:sldChg>
      <pc:sldChg chg="addSp delSp modSp new del mod ord">
        <pc:chgData name="Elivan Silva Souza" userId="d53262ad8b0c1782" providerId="LiveId" clId="{86DF7CC1-2846-400F-A511-E9D7878525F1}" dt="2023-01-25T18:45:52.819" v="955" actId="47"/>
        <pc:sldMkLst>
          <pc:docMk/>
          <pc:sldMk cId="2864176195" sldId="295"/>
        </pc:sldMkLst>
        <pc:spChg chg="del">
          <ac:chgData name="Elivan Silva Souza" userId="d53262ad8b0c1782" providerId="LiveId" clId="{86DF7CC1-2846-400F-A511-E9D7878525F1}" dt="2023-01-24T11:21:53.536" v="5" actId="478"/>
          <ac:spMkLst>
            <pc:docMk/>
            <pc:sldMk cId="2864176195" sldId="295"/>
            <ac:spMk id="2" creationId="{5D115EBB-7C26-666D-F109-7157266BD341}"/>
          </ac:spMkLst>
        </pc:spChg>
        <pc:spChg chg="add mod">
          <ac:chgData name="Elivan Silva Souza" userId="d53262ad8b0c1782" providerId="LiveId" clId="{86DF7CC1-2846-400F-A511-E9D7878525F1}" dt="2023-01-25T18:13:55.135" v="462" actId="20577"/>
          <ac:spMkLst>
            <pc:docMk/>
            <pc:sldMk cId="2864176195" sldId="295"/>
            <ac:spMk id="3" creationId="{5A86CC31-BD44-D62B-2C0D-1CDB8A6974C0}"/>
          </ac:spMkLst>
        </pc:spChg>
      </pc:sldChg>
      <pc:sldChg chg="addSp delSp modSp add mod modTransition delAnim modAnim modNotesTx">
        <pc:chgData name="Elivan Silva Souza" userId="d53262ad8b0c1782" providerId="LiveId" clId="{86DF7CC1-2846-400F-A511-E9D7878525F1}" dt="2023-01-25T21:31:55.325" v="1231"/>
        <pc:sldMkLst>
          <pc:docMk/>
          <pc:sldMk cId="2193980059" sldId="296"/>
        </pc:sldMkLst>
        <pc:spChg chg="mod">
          <ac:chgData name="Elivan Silva Souza" userId="d53262ad8b0c1782" providerId="LiveId" clId="{86DF7CC1-2846-400F-A511-E9D7878525F1}" dt="2023-01-25T21:31:46.607" v="1230" actId="1038"/>
          <ac:spMkLst>
            <pc:docMk/>
            <pc:sldMk cId="2193980059" sldId="296"/>
            <ac:spMk id="2" creationId="{5A342250-9F83-24D3-3470-4325FC244A57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4" creationId="{5D0BC588-0773-7391-426A-B9DB89047237}"/>
          </ac:spMkLst>
        </pc:spChg>
        <pc:spChg chg="del">
          <ac:chgData name="Elivan Silva Souza" userId="d53262ad8b0c1782" providerId="LiveId" clId="{86DF7CC1-2846-400F-A511-E9D7878525F1}" dt="2023-01-25T18:28:50.141" v="632" actId="478"/>
          <ac:spMkLst>
            <pc:docMk/>
            <pc:sldMk cId="2193980059" sldId="296"/>
            <ac:spMk id="4" creationId="{E708A6A6-5C1B-D4B3-3EAB-B95D36AEC852}"/>
          </ac:spMkLst>
        </pc:spChg>
        <pc:spChg chg="add del mod">
          <ac:chgData name="Elivan Silva Souza" userId="d53262ad8b0c1782" providerId="LiveId" clId="{86DF7CC1-2846-400F-A511-E9D7878525F1}" dt="2023-01-25T18:55:04.537" v="1043" actId="478"/>
          <ac:spMkLst>
            <pc:docMk/>
            <pc:sldMk cId="2193980059" sldId="296"/>
            <ac:spMk id="5" creationId="{CBCD53F8-74DA-572C-F08C-03C7BE3AA3F8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6" creationId="{027098C0-04BE-A7AD-7B7B-C8C94E2DCFD1}"/>
          </ac:spMkLst>
        </pc:spChg>
        <pc:spChg chg="add mod">
          <ac:chgData name="Elivan Silva Souza" userId="d53262ad8b0c1782" providerId="LiveId" clId="{86DF7CC1-2846-400F-A511-E9D7878525F1}" dt="2023-01-25T21:31:26.085" v="1124" actId="1076"/>
          <ac:spMkLst>
            <pc:docMk/>
            <pc:sldMk cId="2193980059" sldId="296"/>
            <ac:spMk id="6" creationId="{8B1BEE5D-0365-EA55-0803-3040DE460F0E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7" creationId="{110116EC-A179-8E87-C62F-206E13F21FA5}"/>
          </ac:spMkLst>
        </pc:spChg>
        <pc:spChg chg="del">
          <ac:chgData name="Elivan Silva Souza" userId="d53262ad8b0c1782" providerId="LiveId" clId="{86DF7CC1-2846-400F-A511-E9D7878525F1}" dt="2023-01-25T18:26:26.654" v="589" actId="478"/>
          <ac:spMkLst>
            <pc:docMk/>
            <pc:sldMk cId="2193980059" sldId="296"/>
            <ac:spMk id="9" creationId="{040CE29F-0DB5-75DB-4C0A-2998660F8D98}"/>
          </ac:spMkLst>
        </pc:spChg>
        <pc:spChg chg="mod">
          <ac:chgData name="Elivan Silva Souza" userId="d53262ad8b0c1782" providerId="LiveId" clId="{86DF7CC1-2846-400F-A511-E9D7878525F1}" dt="2023-01-25T19:46:39.093" v="1049" actId="6549"/>
          <ac:spMkLst>
            <pc:docMk/>
            <pc:sldMk cId="2193980059" sldId="296"/>
            <ac:spMk id="14" creationId="{3F78A80C-AC97-A4B9-160B-A1B654FEECB1}"/>
          </ac:spMkLst>
        </pc:spChg>
      </pc:sldChg>
      <pc:sldChg chg="modSp add ord modTransition modAnim">
        <pc:chgData name="Elivan Silva Souza" userId="d53262ad8b0c1782" providerId="LiveId" clId="{86DF7CC1-2846-400F-A511-E9D7878525F1}" dt="2023-01-25T18:46:21.636" v="958"/>
        <pc:sldMkLst>
          <pc:docMk/>
          <pc:sldMk cId="2872586534" sldId="297"/>
        </pc:sldMkLst>
        <pc:spChg chg="mod">
          <ac:chgData name="Elivan Silva Souza" userId="d53262ad8b0c1782" providerId="LiveId" clId="{86DF7CC1-2846-400F-A511-E9D7878525F1}" dt="2023-01-25T18:30:22.449" v="803" actId="20577"/>
          <ac:spMkLst>
            <pc:docMk/>
            <pc:sldMk cId="2872586534" sldId="297"/>
            <ac:spMk id="6" creationId="{027098C0-04BE-A7AD-7B7B-C8C94E2DCFD1}"/>
          </ac:spMkLst>
        </pc:spChg>
        <pc:spChg chg="mod">
          <ac:chgData name="Elivan Silva Souza" userId="d53262ad8b0c1782" providerId="LiveId" clId="{86DF7CC1-2846-400F-A511-E9D7878525F1}" dt="2023-01-25T18:30:43.527" v="826" actId="20577"/>
          <ac:spMkLst>
            <pc:docMk/>
            <pc:sldMk cId="2872586534" sldId="297"/>
            <ac:spMk id="7" creationId="{110116EC-A179-8E87-C62F-206E13F21FA5}"/>
          </ac:spMkLst>
        </pc:spChg>
      </pc:sldChg>
    </pc:docChg>
  </pc:docChgLst>
  <pc:docChgLst>
    <pc:chgData name="Elivan Silva Souza" userId="d53262ad8b0c1782" providerId="LiveId" clId="{1E47CBFD-4F55-4E28-9C92-0895F6241B0D}"/>
    <pc:docChg chg="undo custSel addSld delSld modSld sldOrd delSection modSection">
      <pc:chgData name="Elivan Silva Souza" userId="d53262ad8b0c1782" providerId="LiveId" clId="{1E47CBFD-4F55-4E28-9C92-0895F6241B0D}" dt="2023-01-18T21:25:02.552" v="1274"/>
      <pc:docMkLst>
        <pc:docMk/>
      </pc:docMkLst>
      <pc:sldChg chg="addSp modSp mod">
        <pc:chgData name="Elivan Silva Souza" userId="d53262ad8b0c1782" providerId="LiveId" clId="{1E47CBFD-4F55-4E28-9C92-0895F6241B0D}" dt="2023-01-18T21:21:56.117" v="1199" actId="1036"/>
        <pc:sldMkLst>
          <pc:docMk/>
          <pc:sldMk cId="3902368254" sldId="257"/>
        </pc:sldMkLst>
        <pc:spChg chg="add mod">
          <ac:chgData name="Elivan Silva Souza" userId="d53262ad8b0c1782" providerId="LiveId" clId="{1E47CBFD-4F55-4E28-9C92-0895F6241B0D}" dt="2023-01-18T20:35:13.750" v="206" actId="1035"/>
          <ac:spMkLst>
            <pc:docMk/>
            <pc:sldMk cId="3902368254" sldId="257"/>
            <ac:spMk id="2" creationId="{2D5FED52-E18C-E6E9-1216-79334D53F939}"/>
          </ac:spMkLst>
        </pc:spChg>
        <pc:spChg chg="mod">
          <ac:chgData name="Elivan Silva Souza" userId="d53262ad8b0c1782" providerId="LiveId" clId="{1E47CBFD-4F55-4E28-9C92-0895F6241B0D}" dt="2023-01-18T21:21:56.117" v="1199" actId="1036"/>
          <ac:spMkLst>
            <pc:docMk/>
            <pc:sldMk cId="3902368254" sldId="257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35:17.672" v="216" actId="1035"/>
          <ac:spMkLst>
            <pc:docMk/>
            <pc:sldMk cId="3902368254" sldId="257"/>
            <ac:spMk id="4" creationId="{537E3C13-59B6-9837-165C-3100692194C1}"/>
          </ac:spMkLst>
        </pc:spChg>
        <pc:picChg chg="mod">
          <ac:chgData name="Elivan Silva Souza" userId="d53262ad8b0c1782" providerId="LiveId" clId="{1E47CBFD-4F55-4E28-9C92-0895F6241B0D}" dt="2023-01-18T20:32:22.443" v="48" actId="1076"/>
          <ac:picMkLst>
            <pc:docMk/>
            <pc:sldMk cId="3902368254" sldId="257"/>
            <ac:picMk id="8" creationId="{0108FD88-2502-D413-4DDC-4318B399D3A1}"/>
          </ac:picMkLst>
        </pc:pic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750794650" sldId="25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61689675" sldId="260"/>
        </pc:sldMkLst>
      </pc:sldChg>
      <pc:sldChg chg="addSp delSp modSp mod ord">
        <pc:chgData name="Elivan Silva Souza" userId="d53262ad8b0c1782" providerId="LiveId" clId="{1E47CBFD-4F55-4E28-9C92-0895F6241B0D}" dt="2023-01-18T20:59:37.557" v="593" actId="207"/>
        <pc:sldMkLst>
          <pc:docMk/>
          <pc:sldMk cId="1532326678" sldId="261"/>
        </pc:sldMkLst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0:58:41.026" v="588" actId="14100"/>
          <ac:spMkLst>
            <pc:docMk/>
            <pc:sldMk cId="1532326678" sldId="261"/>
            <ac:spMk id="3" creationId="{00000000-0000-0000-0000-000000000000}"/>
          </ac:spMkLst>
        </pc:spChg>
        <pc:spChg chg="del mod">
          <ac:chgData name="Elivan Silva Souza" userId="d53262ad8b0c1782" providerId="LiveId" clId="{1E47CBFD-4F55-4E28-9C92-0895F6241B0D}" dt="2023-01-18T20:58:33.266" v="581" actId="478"/>
          <ac:spMkLst>
            <pc:docMk/>
            <pc:sldMk cId="1532326678" sldId="261"/>
            <ac:spMk id="4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0:59:37.557" v="593" actId="207"/>
          <ac:spMkLst>
            <pc:docMk/>
            <pc:sldMk cId="1532326678" sldId="261"/>
            <ac:spMk id="5" creationId="{6EA8DAD2-6B59-7EB2-B54A-4F5DE7D6E59A}"/>
          </ac:spMkLst>
        </pc:spChg>
        <pc:spChg chg="add del mod">
          <ac:chgData name="Elivan Silva Souza" userId="d53262ad8b0c1782" providerId="LiveId" clId="{1E47CBFD-4F55-4E28-9C92-0895F6241B0D}" dt="2023-01-18T20:58:42.013" v="589" actId="478"/>
          <ac:spMkLst>
            <pc:docMk/>
            <pc:sldMk cId="1532326678" sldId="261"/>
            <ac:spMk id="7" creationId="{29468D79-4BC6-7739-07CD-C6A37F05FF53}"/>
          </ac:spMkLst>
        </pc:spChg>
        <pc:graphicFrameChg chg="del mod modGraphic">
          <ac:chgData name="Elivan Silva Souza" userId="d53262ad8b0c1782" providerId="LiveId" clId="{1E47CBFD-4F55-4E28-9C92-0895F6241B0D}" dt="2023-01-18T20:57:43.462" v="570" actId="478"/>
          <ac:graphicFrameMkLst>
            <pc:docMk/>
            <pc:sldMk cId="1532326678" sldId="261"/>
            <ac:graphicFrameMk id="10" creationId="{CC85B54C-0903-ABB0-DCF9-1ADCDAE58CDD}"/>
          </ac:graphicFrameMkLst>
        </pc:graphicFrameChg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042735639" sldId="26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309934468" sldId="265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010253113" sldId="268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861136718" sldId="26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984065238" sldId="27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537180705" sldId="272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1746215497" sldId="273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4166683036" sldId="279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2123042937" sldId="280"/>
        </pc:sldMkLst>
      </pc:sldChg>
      <pc:sldChg chg="del">
        <pc:chgData name="Elivan Silva Souza" userId="d53262ad8b0c1782" providerId="LiveId" clId="{1E47CBFD-4F55-4E28-9C92-0895F6241B0D}" dt="2023-01-18T21:21:44.584" v="1184" actId="47"/>
        <pc:sldMkLst>
          <pc:docMk/>
          <pc:sldMk cId="3939582043" sldId="291"/>
        </pc:sldMkLst>
      </pc:sldChg>
      <pc:sldChg chg="addSp delSp modSp add mod ord">
        <pc:chgData name="Elivan Silva Souza" userId="d53262ad8b0c1782" providerId="LiveId" clId="{1E47CBFD-4F55-4E28-9C92-0895F6241B0D}" dt="2023-01-18T21:21:29.728" v="1183"/>
        <pc:sldMkLst>
          <pc:docMk/>
          <pc:sldMk cId="606341486" sldId="292"/>
        </pc:sldMkLst>
        <pc:spChg chg="del mod">
          <ac:chgData name="Elivan Silva Souza" userId="d53262ad8b0c1782" providerId="LiveId" clId="{1E47CBFD-4F55-4E28-9C92-0895F6241B0D}" dt="2023-01-18T21:04:33.678" v="823" actId="478"/>
          <ac:spMkLst>
            <pc:docMk/>
            <pc:sldMk cId="606341486" sldId="292"/>
            <ac:spMk id="3" creationId="{00000000-0000-0000-0000-000000000000}"/>
          </ac:spMkLst>
        </pc:spChg>
        <pc:spChg chg="del">
          <ac:chgData name="Elivan Silva Souza" userId="d53262ad8b0c1782" providerId="LiveId" clId="{1E47CBFD-4F55-4E28-9C92-0895F6241B0D}" dt="2023-01-18T21:04:26.182" v="820" actId="478"/>
          <ac:spMkLst>
            <pc:docMk/>
            <pc:sldMk cId="606341486" sldId="292"/>
            <ac:spMk id="4" creationId="{00000000-0000-0000-0000-000000000000}"/>
          </ac:spMkLst>
        </pc:spChg>
        <pc:spChg chg="add del mod">
          <ac:chgData name="Elivan Silva Souza" userId="d53262ad8b0c1782" providerId="LiveId" clId="{1E47CBFD-4F55-4E28-9C92-0895F6241B0D}" dt="2023-01-18T21:04:28.769" v="821" actId="478"/>
          <ac:spMkLst>
            <pc:docMk/>
            <pc:sldMk cId="606341486" sldId="292"/>
            <ac:spMk id="5" creationId="{FB8EFA2A-181E-747C-E41E-EAE59272203C}"/>
          </ac:spMkLst>
        </pc:spChg>
        <pc:spChg chg="add del mod">
          <ac:chgData name="Elivan Silva Souza" userId="d53262ad8b0c1782" providerId="LiveId" clId="{1E47CBFD-4F55-4E28-9C92-0895F6241B0D}" dt="2023-01-18T21:04:36.610" v="824" actId="478"/>
          <ac:spMkLst>
            <pc:docMk/>
            <pc:sldMk cId="606341486" sldId="292"/>
            <ac:spMk id="7" creationId="{8B4A50A7-5D70-787D-40D9-74B0C83B34A7}"/>
          </ac:spMkLst>
        </pc:spChg>
        <pc:spChg chg="add mod">
          <ac:chgData name="Elivan Silva Souza" userId="d53262ad8b0c1782" providerId="LiveId" clId="{1E47CBFD-4F55-4E28-9C92-0895F6241B0D}" dt="2023-01-18T21:07:33.443" v="900" actId="1076"/>
          <ac:spMkLst>
            <pc:docMk/>
            <pc:sldMk cId="606341486" sldId="292"/>
            <ac:spMk id="8" creationId="{F1B558EC-C0ED-2871-62F3-369604FA5B53}"/>
          </ac:spMkLst>
        </pc:spChg>
        <pc:graphicFrameChg chg="mod modGraphic">
          <ac:chgData name="Elivan Silva Souza" userId="d53262ad8b0c1782" providerId="LiveId" clId="{1E47CBFD-4F55-4E28-9C92-0895F6241B0D}" dt="2023-01-18T21:07:14.405" v="898"/>
          <ac:graphicFrameMkLst>
            <pc:docMk/>
            <pc:sldMk cId="606341486" sldId="292"/>
            <ac:graphicFrameMk id="10" creationId="{CC85B54C-0903-ABB0-DCF9-1ADCDAE58CDD}"/>
          </ac:graphicFrameMkLst>
        </pc:graphicFrame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370332943" sldId="293"/>
        </pc:sldMkLst>
      </pc:sldChg>
      <pc:sldChg chg="addSp delSp modSp add mod modAnim modNotesTx">
        <pc:chgData name="Elivan Silva Souza" userId="d53262ad8b0c1782" providerId="LiveId" clId="{1E47CBFD-4F55-4E28-9C92-0895F6241B0D}" dt="2023-01-18T21:25:02.552" v="1274"/>
        <pc:sldMkLst>
          <pc:docMk/>
          <pc:sldMk cId="2036856322" sldId="294"/>
        </pc:sldMkLst>
        <pc:spChg chg="mod">
          <ac:chgData name="Elivan Silva Souza" userId="d53262ad8b0c1782" providerId="LiveId" clId="{1E47CBFD-4F55-4E28-9C92-0895F6241B0D}" dt="2023-01-18T21:23:42.455" v="1206" actId="1076"/>
          <ac:spMkLst>
            <pc:docMk/>
            <pc:sldMk cId="2036856322" sldId="294"/>
            <ac:spMk id="2" creationId="{5A342250-9F83-24D3-3470-4325FC244A57}"/>
          </ac:spMkLst>
        </pc:spChg>
        <pc:spChg chg="mod">
          <ac:chgData name="Elivan Silva Souza" userId="d53262ad8b0c1782" providerId="LiveId" clId="{1E47CBFD-4F55-4E28-9C92-0895F6241B0D}" dt="2023-01-18T21:09:05.765" v="989" actId="20577"/>
          <ac:spMkLst>
            <pc:docMk/>
            <pc:sldMk cId="2036856322" sldId="294"/>
            <ac:spMk id="3" creationId="{00000000-0000-0000-0000-000000000000}"/>
          </ac:spMkLst>
        </pc:spChg>
        <pc:spChg chg="add mod">
          <ac:chgData name="Elivan Silva Souza" userId="d53262ad8b0c1782" providerId="LiveId" clId="{1E47CBFD-4F55-4E28-9C92-0895F6241B0D}" dt="2023-01-18T21:23:38.212" v="1205" actId="1076"/>
          <ac:spMkLst>
            <pc:docMk/>
            <pc:sldMk cId="2036856322" sldId="294"/>
            <ac:spMk id="4" creationId="{E708A6A6-5C1B-D4B3-3EAB-B95D36AEC852}"/>
          </ac:spMkLst>
        </pc:spChg>
        <pc:spChg chg="del mod">
          <ac:chgData name="Elivan Silva Souza" userId="d53262ad8b0c1782" providerId="LiveId" clId="{1E47CBFD-4F55-4E28-9C92-0895F6241B0D}" dt="2023-01-18T21:01:12.636" v="662" actId="478"/>
          <ac:spMkLst>
            <pc:docMk/>
            <pc:sldMk cId="2036856322" sldId="294"/>
            <ac:spMk id="5" creationId="{6EA8DAD2-6B59-7EB2-B54A-4F5DE7D6E59A}"/>
          </ac:spMkLst>
        </pc:spChg>
        <pc:spChg chg="add mod">
          <ac:chgData name="Elivan Silva Souza" userId="d53262ad8b0c1782" providerId="LiveId" clId="{1E47CBFD-4F55-4E28-9C92-0895F6241B0D}" dt="2023-01-18T21:23:28.415" v="1203" actId="1076"/>
          <ac:spMkLst>
            <pc:docMk/>
            <pc:sldMk cId="2036856322" sldId="294"/>
            <ac:spMk id="6" creationId="{027098C0-04BE-A7AD-7B7B-C8C94E2DCFD1}"/>
          </ac:spMkLst>
        </pc:spChg>
        <pc:spChg chg="add mod">
          <ac:chgData name="Elivan Silva Souza" userId="d53262ad8b0c1782" providerId="LiveId" clId="{1E47CBFD-4F55-4E28-9C92-0895F6241B0D}" dt="2023-01-18T21:23:24.934" v="1202" actId="1076"/>
          <ac:spMkLst>
            <pc:docMk/>
            <pc:sldMk cId="2036856322" sldId="294"/>
            <ac:spMk id="7" creationId="{110116EC-A179-8E87-C62F-206E13F21FA5}"/>
          </ac:spMkLst>
        </pc:spChg>
        <pc:spChg chg="add del mod">
          <ac:chgData name="Elivan Silva Souza" userId="d53262ad8b0c1782" providerId="LiveId" clId="{1E47CBFD-4F55-4E28-9C92-0895F6241B0D}" dt="2023-01-18T21:08:09.707" v="945" actId="478"/>
          <ac:spMkLst>
            <pc:docMk/>
            <pc:sldMk cId="2036856322" sldId="294"/>
            <ac:spMk id="8" creationId="{51E653DA-518D-ED18-4E2A-563F736C5DAB}"/>
          </ac:spMkLst>
        </pc:spChg>
        <pc:spChg chg="add mod">
          <ac:chgData name="Elivan Silva Souza" userId="d53262ad8b0c1782" providerId="LiveId" clId="{1E47CBFD-4F55-4E28-9C92-0895F6241B0D}" dt="2023-01-18T21:23:32.593" v="1204" actId="1076"/>
          <ac:spMkLst>
            <pc:docMk/>
            <pc:sldMk cId="2036856322" sldId="294"/>
            <ac:spMk id="9" creationId="{040CE29F-0DB5-75DB-4C0A-2998660F8D98}"/>
          </ac:spMkLst>
        </pc:spChg>
        <pc:spChg chg="add del mod">
          <ac:chgData name="Elivan Silva Souza" userId="d53262ad8b0c1782" providerId="LiveId" clId="{1E47CBFD-4F55-4E28-9C92-0895F6241B0D}" dt="2023-01-18T21:18:31.564" v="1074" actId="478"/>
          <ac:spMkLst>
            <pc:docMk/>
            <pc:sldMk cId="2036856322" sldId="294"/>
            <ac:spMk id="11" creationId="{A6A97C6A-4456-2C83-58AF-1810599AF6C6}"/>
          </ac:spMkLst>
        </pc:spChg>
        <pc:spChg chg="add del mod">
          <ac:chgData name="Elivan Silva Souza" userId="d53262ad8b0c1782" providerId="LiveId" clId="{1E47CBFD-4F55-4E28-9C92-0895F6241B0D}" dt="2023-01-18T21:24:24.260" v="1271" actId="478"/>
          <ac:spMkLst>
            <pc:docMk/>
            <pc:sldMk cId="2036856322" sldId="294"/>
            <ac:spMk id="12" creationId="{C649B626-8A07-5C27-8BAE-F446792F21C8}"/>
          </ac:spMkLst>
        </pc:spChg>
        <pc:spChg chg="add del mod">
          <ac:chgData name="Elivan Silva Souza" userId="d53262ad8b0c1782" providerId="LiveId" clId="{1E47CBFD-4F55-4E28-9C92-0895F6241B0D}" dt="2023-01-18T21:24:25.244" v="1272" actId="478"/>
          <ac:spMkLst>
            <pc:docMk/>
            <pc:sldMk cId="2036856322" sldId="294"/>
            <ac:spMk id="13" creationId="{C8D345B3-CA77-F02D-C04A-73705F7834D8}"/>
          </ac:spMkLst>
        </pc:spChg>
        <pc:spChg chg="add mod">
          <ac:chgData name="Elivan Silva Souza" userId="d53262ad8b0c1782" providerId="LiveId" clId="{1E47CBFD-4F55-4E28-9C92-0895F6241B0D}" dt="2023-01-18T21:24:20.151" v="1270" actId="20577"/>
          <ac:spMkLst>
            <pc:docMk/>
            <pc:sldMk cId="2036856322" sldId="294"/>
            <ac:spMk id="14" creationId="{3F78A80C-AC97-A4B9-160B-A1B654FEECB1}"/>
          </ac:spMkLst>
        </pc:spChg>
      </pc:sldChg>
      <pc:sldChg chg="add del">
        <pc:chgData name="Elivan Silva Souza" userId="d53262ad8b0c1782" providerId="LiveId" clId="{1E47CBFD-4F55-4E28-9C92-0895F6241B0D}" dt="2023-01-18T21:21:44.584" v="1184" actId="47"/>
        <pc:sldMkLst>
          <pc:docMk/>
          <pc:sldMk cId="868135362" sldId="295"/>
        </pc:sldMkLst>
      </pc:sldChg>
      <pc:sldMasterChg chg="delSldLayout">
        <pc:chgData name="Elivan Silva Souza" userId="d53262ad8b0c1782" providerId="LiveId" clId="{1E47CBFD-4F55-4E28-9C92-0895F6241B0D}" dt="2023-01-18T21:21:44.584" v="1184" actId="47"/>
        <pc:sldMasterMkLst>
          <pc:docMk/>
          <pc:sldMasterMk cId="914028306" sldId="2147483648"/>
        </pc:sldMasterMkLst>
        <pc:sldLayoutChg chg="del">
          <pc:chgData name="Elivan Silva Souza" userId="d53262ad8b0c1782" providerId="LiveId" clId="{1E47CBFD-4F55-4E28-9C92-0895F6241B0D}" dt="2023-01-18T21:21:44.584" v="1184" actId="47"/>
          <pc:sldLayoutMkLst>
            <pc:docMk/>
            <pc:sldMasterMk cId="914028306" sldId="2147483648"/>
            <pc:sldLayoutMk cId="3124475818" sldId="2147483695"/>
          </pc:sldLayoutMkLst>
        </pc:sldLayoutChg>
      </pc:sldMasterChg>
    </pc:docChg>
  </pc:docChgLst>
  <pc:docChgLst>
    <pc:chgData name="Elivan Silva Souza" userId="d53262ad8b0c1782" providerId="LiveId" clId="{49F89133-667C-4E04-A71D-59EB61E1E711}"/>
    <pc:docChg chg="custSel modSld">
      <pc:chgData name="Elivan Silva Souza" userId="d53262ad8b0c1782" providerId="LiveId" clId="{49F89133-667C-4E04-A71D-59EB61E1E711}" dt="2023-02-08T20:49:35.139" v="266" actId="478"/>
      <pc:docMkLst>
        <pc:docMk/>
      </pc:docMkLst>
      <pc:sldChg chg="modSp mod">
        <pc:chgData name="Elivan Silva Souza" userId="d53262ad8b0c1782" providerId="LiveId" clId="{49F89133-667C-4E04-A71D-59EB61E1E711}" dt="2023-02-08T20:36:50.311" v="0" actId="20577"/>
        <pc:sldMkLst>
          <pc:docMk/>
          <pc:sldMk cId="3902368254" sldId="257"/>
        </pc:sldMkLst>
        <pc:spChg chg="mod">
          <ac:chgData name="Elivan Silva Souza" userId="d53262ad8b0c1782" providerId="LiveId" clId="{49F89133-667C-4E04-A71D-59EB61E1E711}" dt="2023-02-08T20:36:50.311" v="0" actId="20577"/>
          <ac:spMkLst>
            <pc:docMk/>
            <pc:sldMk cId="3902368254" sldId="257"/>
            <ac:spMk id="4" creationId="{537E3C13-59B6-9837-165C-3100692194C1}"/>
          </ac:spMkLst>
        </pc:spChg>
      </pc:sldChg>
      <pc:sldChg chg="modSp mod modAnim">
        <pc:chgData name="Elivan Silva Souza" userId="d53262ad8b0c1782" providerId="LiveId" clId="{49F89133-667C-4E04-A71D-59EB61E1E711}" dt="2023-02-08T20:41:19.035" v="164" actId="20577"/>
        <pc:sldMkLst>
          <pc:docMk/>
          <pc:sldMk cId="2872586534" sldId="297"/>
        </pc:sldMkLst>
        <pc:spChg chg="mod">
          <ac:chgData name="Elivan Silva Souza" userId="d53262ad8b0c1782" providerId="LiveId" clId="{49F89133-667C-4E04-A71D-59EB61E1E711}" dt="2023-02-08T20:38:48.205" v="52" actId="20577"/>
          <ac:spMkLst>
            <pc:docMk/>
            <pc:sldMk cId="2872586534" sldId="297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39:09.356" v="62" actId="20577"/>
          <ac:spMkLst>
            <pc:docMk/>
            <pc:sldMk cId="2872586534" sldId="297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0:34.587" v="156" actId="20577"/>
          <ac:spMkLst>
            <pc:docMk/>
            <pc:sldMk cId="2872586534" sldId="297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1:19.035" v="164" actId="20577"/>
          <ac:spMkLst>
            <pc:docMk/>
            <pc:sldMk cId="2872586534" sldId="297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37:11.940" v="4" actId="20577"/>
          <ac:spMkLst>
            <pc:docMk/>
            <pc:sldMk cId="2872586534" sldId="297"/>
            <ac:spMk id="14" creationId="{3F78A80C-AC97-A4B9-160B-A1B654FEECB1}"/>
          </ac:spMkLst>
        </pc:spChg>
      </pc:sldChg>
      <pc:sldChg chg="modSp mod">
        <pc:chgData name="Elivan Silva Souza" userId="d53262ad8b0c1782" providerId="LiveId" clId="{49F89133-667C-4E04-A71D-59EB61E1E711}" dt="2023-02-08T20:43:51.174" v="233" actId="20577"/>
        <pc:sldMkLst>
          <pc:docMk/>
          <pc:sldMk cId="1684136296" sldId="298"/>
        </pc:sldMkLst>
        <pc:spChg chg="mod">
          <ac:chgData name="Elivan Silva Souza" userId="d53262ad8b0c1782" providerId="LiveId" clId="{49F89133-667C-4E04-A71D-59EB61E1E711}" dt="2023-02-08T20:42:29.838" v="210"/>
          <ac:spMkLst>
            <pc:docMk/>
            <pc:sldMk cId="1684136296" sldId="298"/>
            <ac:spMk id="2" creationId="{5A342250-9F83-24D3-3470-4325FC244A57}"/>
          </ac:spMkLst>
        </pc:spChg>
        <pc:spChg chg="mod">
          <ac:chgData name="Elivan Silva Souza" userId="d53262ad8b0c1782" providerId="LiveId" clId="{49F89133-667C-4E04-A71D-59EB61E1E711}" dt="2023-02-08T20:42:25.375" v="209"/>
          <ac:spMkLst>
            <pc:docMk/>
            <pc:sldMk cId="1684136296" sldId="298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3:13.486" v="220"/>
          <ac:spMkLst>
            <pc:docMk/>
            <pc:sldMk cId="1684136296" sldId="298"/>
            <ac:spMk id="6" creationId="{027098C0-04BE-A7AD-7B7B-C8C94E2DCFD1}"/>
          </ac:spMkLst>
        </pc:spChg>
        <pc:spChg chg="mod">
          <ac:chgData name="Elivan Silva Souza" userId="d53262ad8b0c1782" providerId="LiveId" clId="{49F89133-667C-4E04-A71D-59EB61E1E711}" dt="2023-02-08T20:43:51.174" v="233" actId="20577"/>
          <ac:spMkLst>
            <pc:docMk/>
            <pc:sldMk cId="1684136296" sldId="298"/>
            <ac:spMk id="7" creationId="{110116EC-A179-8E87-C62F-206E13F21FA5}"/>
          </ac:spMkLst>
        </pc:spChg>
        <pc:spChg chg="mod">
          <ac:chgData name="Elivan Silva Souza" userId="d53262ad8b0c1782" providerId="LiveId" clId="{49F89133-667C-4E04-A71D-59EB61E1E711}" dt="2023-02-08T20:43:02.661" v="219"/>
          <ac:spMkLst>
            <pc:docMk/>
            <pc:sldMk cId="1684136296" sldId="298"/>
            <ac:spMk id="9" creationId="{040CE29F-0DB5-75DB-4C0A-2998660F8D98}"/>
          </ac:spMkLst>
        </pc:spChg>
        <pc:spChg chg="mod">
          <ac:chgData name="Elivan Silva Souza" userId="d53262ad8b0c1782" providerId="LiveId" clId="{49F89133-667C-4E04-A71D-59EB61E1E711}" dt="2023-02-08T20:42:39.873" v="218" actId="20577"/>
          <ac:spMkLst>
            <pc:docMk/>
            <pc:sldMk cId="1684136296" sldId="298"/>
            <ac:spMk id="14" creationId="{3F78A80C-AC97-A4B9-160B-A1B654FEECB1}"/>
          </ac:spMkLst>
        </pc:spChg>
      </pc:sldChg>
      <pc:sldChg chg="delSp modSp mod delAnim">
        <pc:chgData name="Elivan Silva Souza" userId="d53262ad8b0c1782" providerId="LiveId" clId="{49F89133-667C-4E04-A71D-59EB61E1E711}" dt="2023-02-08T20:49:35.139" v="266" actId="478"/>
        <pc:sldMkLst>
          <pc:docMk/>
          <pc:sldMk cId="3237973105" sldId="299"/>
        </pc:sldMkLst>
        <pc:spChg chg="mod">
          <ac:chgData name="Elivan Silva Souza" userId="d53262ad8b0c1782" providerId="LiveId" clId="{49F89133-667C-4E04-A71D-59EB61E1E711}" dt="2023-02-08T20:49:32.088" v="265" actId="2711"/>
          <ac:spMkLst>
            <pc:docMk/>
            <pc:sldMk cId="3237973105" sldId="299"/>
            <ac:spMk id="2" creationId="{5A342250-9F83-24D3-3470-4325FC244A57}"/>
          </ac:spMkLst>
        </pc:spChg>
        <pc:spChg chg="del">
          <ac:chgData name="Elivan Silva Souza" userId="d53262ad8b0c1782" providerId="LiveId" clId="{49F89133-667C-4E04-A71D-59EB61E1E711}" dt="2023-02-08T20:49:35.139" v="266" actId="478"/>
          <ac:spMkLst>
            <pc:docMk/>
            <pc:sldMk cId="3237973105" sldId="299"/>
            <ac:spMk id="4" creationId="{E708A6A6-5C1B-D4B3-3EAB-B95D36AEC852}"/>
          </ac:spMkLst>
        </pc:spChg>
        <pc:spChg chg="mod">
          <ac:chgData name="Elivan Silva Souza" userId="d53262ad8b0c1782" providerId="LiveId" clId="{49F89133-667C-4E04-A71D-59EB61E1E711}" dt="2023-02-08T20:49:13.812" v="262" actId="20577"/>
          <ac:spMkLst>
            <pc:docMk/>
            <pc:sldMk cId="3237973105" sldId="299"/>
            <ac:spMk id="14" creationId="{3F78A80C-AC97-A4B9-160B-A1B654FEECB1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8F9845-C187-46D1-BB98-53BDA910FA5D}" type="datetimeFigureOut">
              <a:rPr lang="pt-BR" smtClean="0"/>
              <a:t>13/04/2023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2B60D1-FEB8-411E-B1C2-9CBDEBA745D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1571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5654270" y="0"/>
            <a:ext cx="4325620" cy="34090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9EFE87-ED4C-4DCF-B076-8DBC51C08213}" type="datetimeFigureOut">
              <a:rPr lang="pt-BR" smtClean="0"/>
              <a:t>13/04/2023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952750" y="849313"/>
            <a:ext cx="4076700" cy="229393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998220" y="3269853"/>
            <a:ext cx="7985760" cy="267533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5654270" y="6453596"/>
            <a:ext cx="4325620" cy="340904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04920B-BB4A-4432-A7FA-14A657F03B1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3625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0670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804920B-BB4A-4432-A7FA-14A657F03B1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23502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38541560-C1DA-B090-79D4-D29BAABC60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5EAA027-B7AC-E312-3D74-EFF272CDB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75" y="2324784"/>
            <a:ext cx="7110249" cy="1543023"/>
          </a:xfrm>
          <a:prstGeom prst="rect">
            <a:avLst/>
          </a:prstGeom>
        </p:spPr>
        <p:txBody>
          <a:bodyPr/>
          <a:lstStyle>
            <a:lvl1pPr algn="ctr"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637449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767446"/>
            <a:ext cx="3886200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4558021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2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33011" y="3767446"/>
            <a:ext cx="3886200" cy="6667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33011" y="4558020"/>
            <a:ext cx="3886200" cy="89535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926223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964672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3143556"/>
            <a:ext cx="3886200" cy="4137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4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4" name="Espaço Reservado para Imagem 3"/>
          <p:cNvSpPr>
            <a:spLocks noGrp="1"/>
          </p:cNvSpPr>
          <p:nvPr>
            <p:ph type="pic" sz="quarter" idx="19"/>
          </p:nvPr>
        </p:nvSpPr>
        <p:spPr>
          <a:xfrm>
            <a:off x="1190624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933010" y="3143556"/>
            <a:ext cx="3886200" cy="41464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933010" y="5215246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Imagem 3"/>
          <p:cNvSpPr>
            <a:spLocks noGrp="1"/>
          </p:cNvSpPr>
          <p:nvPr>
            <p:ph type="pic" sz="quarter" idx="22"/>
          </p:nvPr>
        </p:nvSpPr>
        <p:spPr>
          <a:xfrm>
            <a:off x="6933010" y="3767138"/>
            <a:ext cx="3886201" cy="123825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99194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000124" y="2457451"/>
            <a:ext cx="3886200" cy="1123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000124" y="3857625"/>
            <a:ext cx="3886200" cy="13074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Gráfico 4"/>
          <p:cNvSpPr>
            <a:spLocks noGrp="1"/>
          </p:cNvSpPr>
          <p:nvPr>
            <p:ph type="chart" sz="quarter" idx="17"/>
          </p:nvPr>
        </p:nvSpPr>
        <p:spPr>
          <a:xfrm>
            <a:off x="5723336" y="1085850"/>
            <a:ext cx="5095875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0727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com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7991475" y="1085850"/>
            <a:ext cx="2827736" cy="44196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7" name="Espaço Reservado para Imagem 2"/>
          <p:cNvSpPr>
            <a:spLocks noGrp="1"/>
          </p:cNvSpPr>
          <p:nvPr>
            <p:ph type="pic" sz="quarter" idx="16"/>
          </p:nvPr>
        </p:nvSpPr>
        <p:spPr>
          <a:xfrm>
            <a:off x="127635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360706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1360706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3500438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3500438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638800" y="4466196"/>
            <a:ext cx="1857375" cy="6572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1">
                <a:solidFill>
                  <a:schemeClr val="tx1">
                    <a:lumMod val="85000"/>
                    <a:lumOff val="1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638800" y="5256771"/>
            <a:ext cx="1857375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2" name="Espaço Reservado para Imagem 2"/>
          <p:cNvSpPr>
            <a:spLocks noGrp="1"/>
          </p:cNvSpPr>
          <p:nvPr>
            <p:ph type="pic" sz="quarter" idx="25"/>
          </p:nvPr>
        </p:nvSpPr>
        <p:spPr>
          <a:xfrm>
            <a:off x="3381375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23" name="Espaço Reservado para Imagem 2"/>
          <p:cNvSpPr>
            <a:spLocks noGrp="1"/>
          </p:cNvSpPr>
          <p:nvPr>
            <p:ph type="pic" sz="quarter" idx="26"/>
          </p:nvPr>
        </p:nvSpPr>
        <p:spPr>
          <a:xfrm>
            <a:off x="5486400" y="0"/>
            <a:ext cx="2105025" cy="4191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6264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ções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E2E83493-C7F4-C7B2-D2BD-755425FFEBF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1CA0A4-F05B-5773-BC79-24B6F476CF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957388" y="1085850"/>
            <a:ext cx="3143250" cy="48126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Texto</a:t>
            </a:r>
          </a:p>
        </p:txBody>
      </p:sp>
      <p:sp>
        <p:nvSpPr>
          <p:cNvPr id="7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5723336" y="108585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5723336" y="161280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723336" y="484765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7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5723336" y="5374609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723336" y="3593720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9" name="Espaço Reservado para Texto 3"/>
          <p:cNvSpPr>
            <a:spLocks noGrp="1"/>
          </p:cNvSpPr>
          <p:nvPr>
            <p:ph type="body" sz="quarter" idx="24" hasCustomPrompt="1"/>
          </p:nvPr>
        </p:nvSpPr>
        <p:spPr>
          <a:xfrm>
            <a:off x="5723336" y="4120675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25" hasCustomPrompt="1"/>
          </p:nvPr>
        </p:nvSpPr>
        <p:spPr>
          <a:xfrm>
            <a:off x="5723336" y="2339785"/>
            <a:ext cx="5095875" cy="323850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6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6" hasCustomPrompt="1"/>
          </p:nvPr>
        </p:nvSpPr>
        <p:spPr>
          <a:xfrm>
            <a:off x="5723336" y="2866740"/>
            <a:ext cx="5095875" cy="5238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12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8232242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à 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5" y="797453"/>
            <a:ext cx="8715376" cy="69797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5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90625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5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1190625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1190625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0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6019801" y="265302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1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019801" y="324849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6019801" y="4462771"/>
            <a:ext cx="3886200" cy="41402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4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6019801" y="5058240"/>
            <a:ext cx="3886200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4634752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971550"/>
            <a:ext cx="12192000" cy="46005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3567113" y="5667840"/>
            <a:ext cx="5057775" cy="6291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553624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s com texto de apoi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08042F7E-415C-1C9E-840D-52A0033B7EA1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11F607B2-00A9-937D-8269-29A3E21E02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843088" y="928688"/>
            <a:ext cx="2100262" cy="496979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8"/>
          </p:nvPr>
        </p:nvSpPr>
        <p:spPr>
          <a:xfrm>
            <a:off x="814387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8" name="Espaço Reservado para Imagem 2"/>
          <p:cNvSpPr>
            <a:spLocks noGrp="1"/>
          </p:cNvSpPr>
          <p:nvPr>
            <p:ph type="pic" sz="quarter" idx="19"/>
          </p:nvPr>
        </p:nvSpPr>
        <p:spPr>
          <a:xfrm>
            <a:off x="4391025" y="0"/>
            <a:ext cx="375285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842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ópicos com ícone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l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654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1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654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16" name="Espaço Reservado para Texto 3"/>
          <p:cNvSpPr>
            <a:spLocks noGrp="1"/>
          </p:cNvSpPr>
          <p:nvPr>
            <p:ph type="body" sz="quarter" idx="17" hasCustomPrompt="1"/>
          </p:nvPr>
        </p:nvSpPr>
        <p:spPr>
          <a:xfrm>
            <a:off x="6988660" y="3767446"/>
            <a:ext cx="3238501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8" name="Espaço Reservado para Texto 3"/>
          <p:cNvSpPr>
            <a:spLocks noGrp="1"/>
          </p:cNvSpPr>
          <p:nvPr>
            <p:ph type="body" sz="quarter" idx="18" hasCustomPrompt="1"/>
          </p:nvPr>
        </p:nvSpPr>
        <p:spPr>
          <a:xfrm>
            <a:off x="6988659" y="4291320"/>
            <a:ext cx="3238501" cy="895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2750057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gráfico de progres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190624" y="1092728"/>
            <a:ext cx="9628587" cy="640822"/>
          </a:xfrm>
          <a:prstGeom prst="rect">
            <a:avLst/>
          </a:prstGeom>
        </p:spPr>
        <p:txBody>
          <a:bodyPr wrap="square" anchor="t" anchorCtr="0">
            <a:normAutofit/>
          </a:bodyPr>
          <a:lstStyle>
            <a:lvl1pPr algn="ctr">
              <a:defRPr sz="4400" b="1" spc="0" baseline="0">
                <a:solidFill>
                  <a:srgbClr val="183EFF"/>
                </a:solidFill>
              </a:defRPr>
            </a:lvl1pPr>
          </a:lstStyle>
          <a:p>
            <a:r>
              <a:rPr lang="pt-BR" dirty="0"/>
              <a:t>Título</a:t>
            </a:r>
          </a:p>
        </p:txBody>
      </p:sp>
      <p:sp>
        <p:nvSpPr>
          <p:cNvPr id="10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90624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23" name="Espaço Reservado para Texto 3"/>
          <p:cNvSpPr>
            <a:spLocks noGrp="1"/>
          </p:cNvSpPr>
          <p:nvPr>
            <p:ph type="body" sz="quarter" idx="19" hasCustomPrompt="1"/>
          </p:nvPr>
        </p:nvSpPr>
        <p:spPr>
          <a:xfrm>
            <a:off x="1877460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30%</a:t>
            </a:r>
          </a:p>
        </p:txBody>
      </p:sp>
      <p:sp>
        <p:nvSpPr>
          <p:cNvPr id="32" name="Espaço Reservado para Texto 3"/>
          <p:cNvSpPr>
            <a:spLocks noGrp="1"/>
          </p:cNvSpPr>
          <p:nvPr>
            <p:ph type="body" sz="quarter" idx="20" hasCustomPrompt="1"/>
          </p:nvPr>
        </p:nvSpPr>
        <p:spPr>
          <a:xfrm>
            <a:off x="7947425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5" name="Espaço Reservado para Texto 3"/>
          <p:cNvSpPr>
            <a:spLocks noGrp="1"/>
          </p:cNvSpPr>
          <p:nvPr>
            <p:ph type="body" sz="quarter" idx="21" hasCustomPrompt="1"/>
          </p:nvPr>
        </p:nvSpPr>
        <p:spPr>
          <a:xfrm>
            <a:off x="8634261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90%</a:t>
            </a:r>
          </a:p>
        </p:txBody>
      </p:sp>
      <p:sp>
        <p:nvSpPr>
          <p:cNvPr id="36" name="Espaço Reservado para Texto 3"/>
          <p:cNvSpPr>
            <a:spLocks noGrp="1"/>
          </p:cNvSpPr>
          <p:nvPr>
            <p:ph type="body" sz="quarter" idx="22" hasCustomPrompt="1"/>
          </p:nvPr>
        </p:nvSpPr>
        <p:spPr>
          <a:xfrm>
            <a:off x="4565888" y="2803499"/>
            <a:ext cx="2871786" cy="28067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9" name="Espaço Reservado para Texto 3"/>
          <p:cNvSpPr>
            <a:spLocks noGrp="1"/>
          </p:cNvSpPr>
          <p:nvPr>
            <p:ph type="body" sz="quarter" idx="23" hasCustomPrompt="1"/>
          </p:nvPr>
        </p:nvSpPr>
        <p:spPr>
          <a:xfrm>
            <a:off x="5252724" y="4205902"/>
            <a:ext cx="1498115" cy="38545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60%</a:t>
            </a:r>
          </a:p>
        </p:txBody>
      </p:sp>
      <p:sp>
        <p:nvSpPr>
          <p:cNvPr id="40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619375" y="5222209"/>
            <a:ext cx="6857999" cy="7127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4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1834184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in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422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1136B438-876F-4751-7E8C-E90A1F6FF92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2D3DD27C-1B6D-E72C-E6D4-588D1616708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494993" y="1847419"/>
            <a:ext cx="8344764" cy="2620238"/>
          </a:xfrm>
          <a:prstGeom prst="rect">
            <a:avLst/>
          </a:prstGeom>
        </p:spPr>
        <p:txBody>
          <a:bodyPr wrap="square" anchor="ctr" anchorCtr="1">
            <a:normAutofit/>
          </a:bodyPr>
          <a:lstStyle>
            <a:lvl1pPr algn="l">
              <a:defRPr sz="6000" b="1" spc="0" baseline="0">
                <a:solidFill>
                  <a:srgbClr val="03CF00"/>
                </a:solidFill>
              </a:defRPr>
            </a:lvl1pPr>
          </a:lstStyle>
          <a:p>
            <a:r>
              <a:rPr lang="pt-BR" dirty="0"/>
              <a:t>Título Principal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103017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781175" y="5286375"/>
            <a:ext cx="9134476" cy="4000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0">
                <a:solidFill>
                  <a:schemeClr val="tx1">
                    <a:lumMod val="95000"/>
                    <a:lumOff val="5000"/>
                  </a:schemeClr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cxnSp>
        <p:nvCxnSpPr>
          <p:cNvPr id="7" name="Conector reto 6"/>
          <p:cNvCxnSpPr>
            <a:stCxn id="9" idx="1"/>
          </p:cNvCxnSpPr>
          <p:nvPr userDrawn="1"/>
        </p:nvCxnSpPr>
        <p:spPr>
          <a:xfrm flipH="1">
            <a:off x="1276350" y="5486400"/>
            <a:ext cx="504825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Conector reto 12"/>
          <p:cNvCxnSpPr/>
          <p:nvPr userDrawn="1"/>
        </p:nvCxnSpPr>
        <p:spPr>
          <a:xfrm>
            <a:off x="1276350" y="5991225"/>
            <a:ext cx="9639301" cy="0"/>
          </a:xfrm>
          <a:prstGeom prst="line">
            <a:avLst/>
          </a:prstGeom>
          <a:ln cap="rnd">
            <a:solidFill>
              <a:srgbClr val="03CF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190760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aspa se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0" y="1085850"/>
            <a:ext cx="9639301" cy="40767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36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Aspas</a:t>
            </a:r>
          </a:p>
        </p:txBody>
      </p:sp>
      <p:sp>
        <p:nvSpPr>
          <p:cNvPr id="9" name="Espaço Reservado para Tex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276350" y="5286375"/>
            <a:ext cx="9639301" cy="4000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="0">
                <a:solidFill>
                  <a:schemeClr val="tx1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Pessoa</a:t>
            </a:r>
          </a:p>
        </p:txBody>
      </p:sp>
      <p:sp>
        <p:nvSpPr>
          <p:cNvPr id="12" name="CaixaDeTexto 11"/>
          <p:cNvSpPr txBox="1"/>
          <p:nvPr userDrawn="1"/>
        </p:nvSpPr>
        <p:spPr>
          <a:xfrm>
            <a:off x="552450" y="295275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rgbClr val="183EFF"/>
                </a:solidFill>
              </a:rPr>
              <a:t>“</a:t>
            </a:r>
          </a:p>
        </p:txBody>
      </p:sp>
      <p:sp>
        <p:nvSpPr>
          <p:cNvPr id="17" name="CaixaDeTexto 16"/>
          <p:cNvSpPr txBox="1"/>
          <p:nvPr userDrawn="1"/>
        </p:nvSpPr>
        <p:spPr>
          <a:xfrm rot="10800000">
            <a:off x="10591801" y="3201472"/>
            <a:ext cx="1048685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19468212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2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276351" y="1085850"/>
            <a:ext cx="3886200" cy="3476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6096000" y="0"/>
            <a:ext cx="6096000" cy="6858000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276351" y="4765931"/>
            <a:ext cx="3886200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913925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1/4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1144271" y="394971"/>
            <a:ext cx="8548369" cy="136934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1144271" y="5330476"/>
            <a:ext cx="6099809" cy="113255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3E2E41F-A220-420D-8F86-395E5FDF23A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144272" y="2078959"/>
            <a:ext cx="8549004" cy="2936875"/>
          </a:xfrm>
          <a:prstGeom prst="rect">
            <a:avLst/>
          </a:prstGeom>
        </p:spPr>
        <p:txBody>
          <a:bodyPr/>
          <a:lstStyle>
            <a:lvl1pPr marL="2286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1pPr>
            <a:lvl2pPr marL="6858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2pPr>
            <a:lvl3pPr marL="11430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3pPr>
            <a:lvl4pPr marL="16002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4pPr>
            <a:lvl5pPr marL="2057400" indent="-228600">
              <a:buClr>
                <a:srgbClr val="03CF00"/>
              </a:buClr>
              <a:buFont typeface="Courier New" panose="02070309020205020404" pitchFamily="49" charset="0"/>
              <a:buChar char="o"/>
              <a:defRPr/>
            </a:lvl5pPr>
          </a:lstStyle>
          <a:p>
            <a:pPr lvl="0"/>
            <a:r>
              <a:rPr lang="pt-BR" dirty="0"/>
              <a:t>Clique para editar os estilos de texto Mestres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25901790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texto com gráfico esquer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085850"/>
            <a:ext cx="3886200" cy="12858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2619375"/>
            <a:ext cx="3886200" cy="327910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DCC7624-8FD6-2D50-7C98-A23CCFB6C8D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975" y="1085850"/>
            <a:ext cx="5359078" cy="4812634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05627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âmina foto com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3011" y="1924050"/>
            <a:ext cx="3886200" cy="17145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rgbClr val="183EFF"/>
                </a:solidFill>
                <a:latin typeface="Montserrat" panose="00000500000000000000" pitchFamily="2" charset="0"/>
              </a:defRPr>
            </a:lvl1pPr>
          </a:lstStyle>
          <a:p>
            <a:pPr lvl="0"/>
            <a:r>
              <a:rPr lang="pt-BR" dirty="0"/>
              <a:t>Título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sz="quarter" idx="15"/>
          </p:nvPr>
        </p:nvSpPr>
        <p:spPr>
          <a:xfrm>
            <a:off x="0" y="1924050"/>
            <a:ext cx="6096000" cy="3648076"/>
          </a:xfrm>
          <a:prstGeom prst="rect">
            <a:avLst/>
          </a:prstGeom>
        </p:spPr>
        <p:txBody>
          <a:bodyPr/>
          <a:lstStyle/>
          <a:p>
            <a:endParaRPr lang="pt-BR"/>
          </a:p>
        </p:txBody>
      </p:sp>
      <p:sp>
        <p:nvSpPr>
          <p:cNvPr id="14" name="Espaço Reservado para Texto 3"/>
          <p:cNvSpPr>
            <a:spLocks noGrp="1"/>
          </p:cNvSpPr>
          <p:nvPr>
            <p:ph type="body" sz="quarter" idx="16" hasCustomPrompt="1"/>
          </p:nvPr>
        </p:nvSpPr>
        <p:spPr>
          <a:xfrm>
            <a:off x="6933011" y="3910474"/>
            <a:ext cx="3886200" cy="166165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pt-BR" dirty="0"/>
              <a:t>Texto de apoio</a:t>
            </a:r>
          </a:p>
        </p:txBody>
      </p:sp>
    </p:spTree>
    <p:extLst>
      <p:ext uri="{BB962C8B-B14F-4D97-AF65-F5344CB8AC3E}">
        <p14:creationId xmlns:p14="http://schemas.microsoft.com/office/powerpoint/2010/main" val="35940312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21" Type="http://schemas.openxmlformats.org/officeDocument/2006/relationships/image" Target="../media/image5.png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14028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2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tângulo 17">
            <a:extLst>
              <a:ext uri="{FF2B5EF4-FFF2-40B4-BE49-F238E27FC236}">
                <a16:creationId xmlns:a16="http://schemas.microsoft.com/office/drawing/2014/main" id="{D042BC1F-CB3C-CC65-4A71-CE0130D46AA5}"/>
              </a:ext>
            </a:extLst>
          </p:cNvPr>
          <p:cNvSpPr/>
          <p:nvPr userDrawn="1"/>
        </p:nvSpPr>
        <p:spPr>
          <a:xfrm>
            <a:off x="1728788" y="0"/>
            <a:ext cx="10463212" cy="6858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3851CBDE-93DB-CD9F-EE75-A4C07C9679E6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AC3555A-6B36-11F3-774F-D6A303961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8749B18A-0E23-44DA-1802-4304D5D66306}"/>
              </a:ext>
            </a:extLst>
          </p:cNvPr>
          <p:cNvPicPr>
            <a:picLocks noChangeAspect="1"/>
          </p:cNvPicPr>
          <p:nvPr userDrawn="1"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7402" y="6016675"/>
            <a:ext cx="3335498" cy="603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231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86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7" r:id="rId17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183E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audegov.sharepoint.com/:b:/r/sites/ProjetoIPS/Shared%20Documents/General/Ponto%20de%20controle%20-%20IPS/01%20-%20Atas%20das%20reuni%C3%B5es/11_Ata_IPS_06.04.2023.pdf?csf=1&amp;web=1&amp;e=AykuJ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>
          <a:xfrm>
            <a:off x="515938" y="3005771"/>
            <a:ext cx="11160125" cy="842329"/>
          </a:xfrm>
        </p:spPr>
        <p:txBody>
          <a:bodyPr/>
          <a:lstStyle/>
          <a:p>
            <a:r>
              <a:rPr lang="pt-BR" sz="2400" b="0" dirty="0">
                <a:latin typeface="Montserrat ExtraBold" panose="00000900000000000000" pitchFamily="2" charset="0"/>
              </a:rPr>
              <a:t>Promoção do Ambiente de Interconectividade em Saúde como apoio à Implementação da Estratégia de Saúde Digital para o Brasil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108FD88-2502-D413-4DDC-4318B399D3A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2165" y="5165557"/>
            <a:ext cx="3867670" cy="700793"/>
          </a:xfrm>
          <a:prstGeom prst="rect">
            <a:avLst/>
          </a:prstGeom>
        </p:spPr>
      </p:pic>
      <p:sp>
        <p:nvSpPr>
          <p:cNvPr id="2" name="Título 2">
            <a:extLst>
              <a:ext uri="{FF2B5EF4-FFF2-40B4-BE49-F238E27FC236}">
                <a16:creationId xmlns:a16="http://schemas.microsoft.com/office/drawing/2014/main" id="{2D5FED52-E18C-E6E9-1216-79334D53F939}"/>
              </a:ext>
            </a:extLst>
          </p:cNvPr>
          <p:cNvSpPr txBox="1">
            <a:spLocks/>
          </p:cNvSpPr>
          <p:nvPr/>
        </p:nvSpPr>
        <p:spPr>
          <a:xfrm>
            <a:off x="515938" y="2220912"/>
            <a:ext cx="11160125" cy="434978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5400" b="1" kern="1200" dirty="0">
                <a:solidFill>
                  <a:srgbClr val="183EFF"/>
                </a:solidFill>
                <a:latin typeface="Montserrat" panose="00000500000000000000" pitchFamily="2" charset="0"/>
                <a:ea typeface="+mn-ea"/>
                <a:cs typeface="+mn-cs"/>
              </a:defRPr>
            </a:lvl1pPr>
          </a:lstStyle>
          <a:p>
            <a:r>
              <a:rPr lang="pt-BR" sz="3200" b="0" dirty="0">
                <a:solidFill>
                  <a:srgbClr val="FFD622"/>
                </a:solidFill>
                <a:latin typeface="Montserrat ExtraBold" panose="00000900000000000000" pitchFamily="2" charset="0"/>
              </a:rPr>
              <a:t>Ponto de controle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537E3C13-59B6-9837-165C-3100692194C1}"/>
              </a:ext>
            </a:extLst>
          </p:cNvPr>
          <p:cNvSpPr txBox="1"/>
          <p:nvPr/>
        </p:nvSpPr>
        <p:spPr>
          <a:xfrm>
            <a:off x="4396740" y="4274820"/>
            <a:ext cx="3398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dirty="0">
                <a:latin typeface="Montserrat" panose="00000500000000000000" pitchFamily="2" charset="0"/>
              </a:rPr>
              <a:t>13 de abril de 2023</a:t>
            </a:r>
          </a:p>
        </p:txBody>
      </p:sp>
    </p:spTree>
    <p:extLst>
      <p:ext uri="{BB962C8B-B14F-4D97-AF65-F5344CB8AC3E}">
        <p14:creationId xmlns:p14="http://schemas.microsoft.com/office/powerpoint/2010/main" val="390236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Oficina FHIR SH (14/04)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HSL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Retomada do Laboratório OCL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27098C0-04BE-A7AD-7B7B-C8C94E2DCFD1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Alteração do plano de trabalho e OBM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110116EC-A179-8E87-C62F-206E13F21FA5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Tabelas OBM e Hórus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 e HSL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Cooperações.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GDHP.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Ata do PC aprovada (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  <a:hlinkClick r:id="rId3"/>
              </a:rPr>
              <a:t>link</a:t>
            </a: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Roboto"/>
                <a:ea typeface="+mn-ea"/>
                <a:cs typeface="+mn-cs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8725865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7" grpId="0" animBg="1"/>
      <p:bldP spid="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/>
          <p:cNvSpPr>
            <a:spLocks noGrp="1"/>
          </p:cNvSpPr>
          <p:nvPr>
            <p:ph type="body" sz="quarter" idx="14"/>
          </p:nvPr>
        </p:nvSpPr>
        <p:spPr>
          <a:xfrm>
            <a:off x="515938" y="101727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Status / Informes</a:t>
            </a:r>
          </a:p>
        </p:txBody>
      </p:sp>
      <p:sp>
        <p:nvSpPr>
          <p:cNvPr id="2" name="Retângulo: Cantos Arredondados 1">
            <a:extLst>
              <a:ext uri="{FF2B5EF4-FFF2-40B4-BE49-F238E27FC236}">
                <a16:creationId xmlns:a16="http://schemas.microsoft.com/office/drawing/2014/main" id="{5A342250-9F83-24D3-3470-4325FC244A57}"/>
              </a:ext>
            </a:extLst>
          </p:cNvPr>
          <p:cNvSpPr/>
          <p:nvPr/>
        </p:nvSpPr>
        <p:spPr>
          <a:xfrm>
            <a:off x="4291800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Mapeamentos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E708A6A6-5C1B-D4B3-3EAB-B95D36AEC852}"/>
              </a:ext>
            </a:extLst>
          </p:cNvPr>
          <p:cNvSpPr/>
          <p:nvPr/>
        </p:nvSpPr>
        <p:spPr>
          <a:xfrm>
            <a:off x="8067662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Avaliação inicial da proposta de qualificação das informações do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Brimunobiológico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  <a:latin typeface="Montserrat"/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040CE29F-0DB5-75DB-4C0A-2998660F8D98}"/>
              </a:ext>
            </a:extLst>
          </p:cNvPr>
          <p:cNvSpPr/>
          <p:nvPr/>
        </p:nvSpPr>
        <p:spPr>
          <a:xfrm>
            <a:off x="515938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"/>
              </a:rPr>
              <a:t>Ajustes do SIES e DLOG para harmonização dos imunobiológicos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CGPNI</a:t>
            </a:r>
          </a:p>
        </p:txBody>
      </p:sp>
      <p:sp>
        <p:nvSpPr>
          <p:cNvPr id="14" name="Retângulo: Cantos Arredondados 13">
            <a:extLst>
              <a:ext uri="{FF2B5EF4-FFF2-40B4-BE49-F238E27FC236}">
                <a16:creationId xmlns:a16="http://schemas.microsoft.com/office/drawing/2014/main" id="{3F78A80C-AC97-A4B9-160B-A1B654FEECB1}"/>
              </a:ext>
            </a:extLst>
          </p:cNvPr>
          <p:cNvSpPr/>
          <p:nvPr/>
        </p:nvSpPr>
        <p:spPr>
          <a:xfrm>
            <a:off x="515938" y="1992000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Formalização da inativação de imunobiológicos no </a:t>
            </a:r>
            <a:r>
              <a:rPr kumimoji="0" lang="pt-BR" sz="16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"/>
                <a:ea typeface="+mn-ea"/>
                <a:cs typeface="+mn-cs"/>
              </a:rPr>
              <a:t>simplifier</a:t>
            </a:r>
            <a:endParaRPr kumimoji="0" lang="pt-BR" sz="1600" b="0" i="0" u="none" strike="noStrike" kern="1200" cap="none" spc="0" normalizeH="0" baseline="0" noProof="0" dirty="0">
              <a:ln>
                <a:noFill/>
              </a:ln>
              <a:solidFill>
                <a:srgbClr val="000000">
                  <a:lumMod val="85000"/>
                  <a:lumOff val="15000"/>
                </a:srgbClr>
              </a:solidFill>
              <a:effectLst/>
              <a:uLnTx/>
              <a:uFillTx/>
              <a:latin typeface="Montserra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Montserrat Black" panose="00000A00000000000000" pitchFamily="2" charset="0"/>
                <a:ea typeface="+mn-ea"/>
                <a:cs typeface="+mn-cs"/>
              </a:rPr>
              <a:t>CGPNI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039774FE-E8D2-8786-59B4-C37AA3108764}"/>
              </a:ext>
            </a:extLst>
          </p:cNvPr>
          <p:cNvSpPr/>
          <p:nvPr/>
        </p:nvSpPr>
        <p:spPr>
          <a:xfrm>
            <a:off x="8067662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Código Vômitos – 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</a:rPr>
              <a:t>Medra != </a:t>
            </a:r>
            <a:r>
              <a:rPr lang="pt-BR" sz="1600" dirty="0" err="1">
                <a:solidFill>
                  <a:srgbClr val="000000">
                    <a:lumMod val="85000"/>
                    <a:lumOff val="15000"/>
                  </a:srgbClr>
                </a:solidFill>
              </a:rPr>
              <a:t>Simplifier</a:t>
            </a:r>
            <a:endParaRPr lang="pt-BR" sz="1600" dirty="0">
              <a:solidFill>
                <a:srgbClr val="000000">
                  <a:lumMod val="85000"/>
                  <a:lumOff val="15000"/>
                </a:srgbClr>
              </a:solidFill>
            </a:endParaRP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  <p:grpSp>
        <p:nvGrpSpPr>
          <p:cNvPr id="11" name="Agrupar 10" hidden="1">
            <a:extLst>
              <a:ext uri="{FF2B5EF4-FFF2-40B4-BE49-F238E27FC236}">
                <a16:creationId xmlns:a16="http://schemas.microsoft.com/office/drawing/2014/main" id="{086A304A-4D85-65B8-09AC-21AC721744DF}"/>
              </a:ext>
            </a:extLst>
          </p:cNvPr>
          <p:cNvGrpSpPr/>
          <p:nvPr/>
        </p:nvGrpSpPr>
        <p:grpSpPr>
          <a:xfrm>
            <a:off x="-8400" y="0"/>
            <a:ext cx="12200400" cy="6858000"/>
            <a:chOff x="-8400" y="0"/>
            <a:chExt cx="12200400" cy="6858000"/>
          </a:xfrm>
        </p:grpSpPr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F30C16C8-3E08-F744-CCF8-5C962976BB1F}"/>
                </a:ext>
              </a:extLst>
            </p:cNvPr>
            <p:cNvSpPr/>
            <p:nvPr/>
          </p:nvSpPr>
          <p:spPr>
            <a:xfrm>
              <a:off x="-8400" y="0"/>
              <a:ext cx="12200400" cy="6858000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960437B-BC19-26CE-66C4-2A940F33FC4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18583" y="645041"/>
              <a:ext cx="4173417" cy="5383619"/>
            </a:xfrm>
            <a:prstGeom prst="rect">
              <a:avLst/>
            </a:prstGeom>
          </p:spPr>
        </p:pic>
      </p:grp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B9B8AF67-C813-27B8-D2B6-568C730903D9}"/>
              </a:ext>
            </a:extLst>
          </p:cNvPr>
          <p:cNvSpPr/>
          <p:nvPr/>
        </p:nvSpPr>
        <p:spPr>
          <a:xfrm>
            <a:off x="4291800" y="3741421"/>
            <a:ext cx="3600000" cy="1551300"/>
          </a:xfrm>
          <a:prstGeom prst="roundRect">
            <a:avLst>
              <a:gd name="adj" fmla="val 466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Validação dos mapeamentos e definições de prova de conceito.</a:t>
            </a:r>
          </a:p>
          <a:p>
            <a:pPr lvl="0">
              <a:lnSpc>
                <a:spcPct val="90000"/>
              </a:lnSpc>
              <a:spcBef>
                <a:spcPts val="1000"/>
              </a:spcBef>
              <a:defRPr/>
            </a:pPr>
            <a:r>
              <a:rPr lang="pt-BR" sz="1600" dirty="0">
                <a:solidFill>
                  <a:srgbClr val="000000">
                    <a:lumMod val="85000"/>
                    <a:lumOff val="15000"/>
                  </a:srgbClr>
                </a:solidFill>
                <a:latin typeface="Montserrat Black" panose="00000A00000000000000" pitchFamily="2" charset="0"/>
              </a:rPr>
              <a:t>CGIIS</a:t>
            </a:r>
          </a:p>
        </p:txBody>
      </p:sp>
    </p:spTree>
    <p:extLst>
      <p:ext uri="{BB962C8B-B14F-4D97-AF65-F5344CB8AC3E}">
        <p14:creationId xmlns:p14="http://schemas.microsoft.com/office/powerpoint/2010/main" val="168413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  <p:bldP spid="6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a 9">
            <a:extLst>
              <a:ext uri="{FF2B5EF4-FFF2-40B4-BE49-F238E27FC236}">
                <a16:creationId xmlns:a16="http://schemas.microsoft.com/office/drawing/2014/main" id="{CC85B54C-0903-ABB0-DCF9-1ADCDAE58C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7295665"/>
              </p:ext>
            </p:extLst>
          </p:nvPr>
        </p:nvGraphicFramePr>
        <p:xfrm>
          <a:off x="515937" y="2585125"/>
          <a:ext cx="11160126" cy="1687750"/>
        </p:xfrm>
        <a:graphic>
          <a:graphicData uri="http://schemas.openxmlformats.org/drawingml/2006/table">
            <a:tbl>
              <a:tblPr firstRow="1" firstCol="1" bandRow="1"/>
              <a:tblGrid>
                <a:gridCol w="7073583">
                  <a:extLst>
                    <a:ext uri="{9D8B030D-6E8A-4147-A177-3AD203B41FA5}">
                      <a16:colId xmlns:a16="http://schemas.microsoft.com/office/drawing/2014/main" val="798769199"/>
                    </a:ext>
                  </a:extLst>
                </a:gridCol>
                <a:gridCol w="1508760">
                  <a:extLst>
                    <a:ext uri="{9D8B030D-6E8A-4147-A177-3AD203B41FA5}">
                      <a16:colId xmlns:a16="http://schemas.microsoft.com/office/drawing/2014/main" val="2240467932"/>
                    </a:ext>
                  </a:extLst>
                </a:gridCol>
                <a:gridCol w="1371600">
                  <a:extLst>
                    <a:ext uri="{9D8B030D-6E8A-4147-A177-3AD203B41FA5}">
                      <a16:colId xmlns:a16="http://schemas.microsoft.com/office/drawing/2014/main" val="425005538"/>
                    </a:ext>
                  </a:extLst>
                </a:gridCol>
                <a:gridCol w="1206183">
                  <a:extLst>
                    <a:ext uri="{9D8B030D-6E8A-4147-A177-3AD203B41FA5}">
                      <a16:colId xmlns:a16="http://schemas.microsoft.com/office/drawing/2014/main" val="167322033"/>
                    </a:ext>
                  </a:extLst>
                </a:gridCol>
              </a:tblGrid>
              <a:tr h="337550">
                <a:tc>
                  <a:txBody>
                    <a:bodyPr/>
                    <a:lstStyle/>
                    <a:p>
                      <a:pPr marL="92075" lvl="1" indent="0" algn="l" rtl="0" fontAlgn="ctr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AÇÃO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RESPONSÁVEL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SOLICITANTE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tc>
                  <a:txBody>
                    <a:bodyPr/>
                    <a:lstStyle/>
                    <a:p>
                      <a:pPr marL="92075" lvl="1" indent="0" algn="l" defTabSz="914400" rtl="0" eaLnBrk="1" fontAlgn="ctr" latinLnBrk="0" hangingPunct="1"/>
                      <a:r>
                        <a:rPr lang="pt-BR" sz="1200" b="0" i="0" u="none" strike="noStrike" kern="1200" dirty="0">
                          <a:solidFill>
                            <a:schemeClr val="bg1"/>
                          </a:solidFill>
                          <a:effectLst/>
                          <a:latin typeface="Montserrat Black" panose="00000A00000000000000" pitchFamily="2" charset="0"/>
                          <a:ea typeface="+mn-ea"/>
                          <a:cs typeface="+mn-cs"/>
                        </a:rPr>
                        <a:t>PRAZO</a:t>
                      </a: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183E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1978056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rtl="0" fontAlgn="ctr"/>
                      <a:endParaRPr lang="pt-BR" sz="1400" b="0" i="0" u="none" strike="noStrike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396988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6638062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3151504"/>
                  </a:ext>
                </a:extLst>
              </a:tr>
              <a:tr h="337550"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182563" lvl="1" indent="0" algn="l" defTabSz="914400" rtl="0" eaLnBrk="1" fontAlgn="ctr" latinLnBrk="0" hangingPunct="1"/>
                      <a:endParaRPr lang="pt-BR" sz="1400" b="0" i="0" u="none" strike="noStrike" kern="1200" dirty="0">
                        <a:solidFill>
                          <a:schemeClr val="tx1"/>
                        </a:solidFill>
                        <a:effectLst/>
                        <a:latin typeface="Open Sans" panose="020B0606030504020204" pitchFamily="34" charset="0"/>
                        <a:ea typeface="Open Sans" panose="020B0606030504020204" pitchFamily="34" charset="0"/>
                        <a:cs typeface="Open Sans" panose="020B0606030504020204" pitchFamily="34" charset="0"/>
                      </a:endParaRPr>
                    </a:p>
                  </a:txBody>
                  <a:tcPr marL="6229" marR="6229" marT="6229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595053"/>
                  </a:ext>
                </a:extLst>
              </a:tr>
            </a:tbl>
          </a:graphicData>
        </a:graphic>
      </p:graphicFrame>
      <p:sp>
        <p:nvSpPr>
          <p:cNvPr id="8" name="Espaço Reservado para Texto 2">
            <a:extLst>
              <a:ext uri="{FF2B5EF4-FFF2-40B4-BE49-F238E27FC236}">
                <a16:creationId xmlns:a16="http://schemas.microsoft.com/office/drawing/2014/main" id="{F1B558EC-C0ED-2871-62F3-369604FA5B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938" y="1733551"/>
            <a:ext cx="7980362" cy="590550"/>
          </a:xfrm>
        </p:spPr>
        <p:txBody>
          <a:bodyPr/>
          <a:lstStyle/>
          <a:p>
            <a:r>
              <a:rPr lang="pt-BR" sz="4800" b="0" dirty="0">
                <a:latin typeface="Montserrat ExtraBold" panose="00000900000000000000" pitchFamily="2" charset="0"/>
              </a:rPr>
              <a:t>Encaminhamentos</a:t>
            </a:r>
          </a:p>
        </p:txBody>
      </p:sp>
    </p:spTree>
    <p:extLst>
      <p:ext uri="{BB962C8B-B14F-4D97-AF65-F5344CB8AC3E}">
        <p14:creationId xmlns:p14="http://schemas.microsoft.com/office/powerpoint/2010/main" val="6063414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657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Lâmina de Aber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âmina de Abertura e final">
  <a:themeElements>
    <a:clrScheme name="Personalizar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13FFE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Personalizada 1">
      <a:majorFont>
        <a:latin typeface="Montserrat Black"/>
        <a:ea typeface=""/>
        <a:cs typeface=""/>
      </a:majorFont>
      <a:minorFont>
        <a:latin typeface="Montserra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2914</TotalTime>
  <Words>132</Words>
  <Application>Microsoft Office PowerPoint</Application>
  <PresentationFormat>Widescreen</PresentationFormat>
  <Paragraphs>37</Paragraphs>
  <Slides>5</Slides>
  <Notes>2</Notes>
  <HiddenSlides>1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5</vt:i4>
      </vt:variant>
    </vt:vector>
  </HeadingPairs>
  <TitlesOfParts>
    <vt:vector size="15" baseType="lpstr">
      <vt:lpstr>Arial</vt:lpstr>
      <vt:lpstr>Open Sans</vt:lpstr>
      <vt:lpstr>Roboto</vt:lpstr>
      <vt:lpstr>Montserrat Black</vt:lpstr>
      <vt:lpstr>Courier New</vt:lpstr>
      <vt:lpstr>Calibri</vt:lpstr>
      <vt:lpstr>Montserrat ExtraBold</vt:lpstr>
      <vt:lpstr>Montserrat</vt:lpstr>
      <vt:lpstr>Lâmina de Abertura</vt:lpstr>
      <vt:lpstr>Lâmina de Abertura e final</vt:lpstr>
      <vt:lpstr>Promoção do Ambiente de Interconectividade em Saúde como apoio à Implementação da Estratégia de Saúde Digital para o Brasil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Josué Custódio Fernandes</dc:creator>
  <cp:lastModifiedBy>Elivan Silva Souza</cp:lastModifiedBy>
  <cp:revision>77</cp:revision>
  <cp:lastPrinted>2021-05-27T13:54:16Z</cp:lastPrinted>
  <dcterms:created xsi:type="dcterms:W3CDTF">2021-05-25T14:48:35Z</dcterms:created>
  <dcterms:modified xsi:type="dcterms:W3CDTF">2023-04-13T12:10:01Z</dcterms:modified>
</cp:coreProperties>
</file>